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4"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3" d="100"/>
          <a:sy n="63" d="100"/>
        </p:scale>
        <p:origin x="-84" y="-9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D6880BB-8B19-40EB-A893-C7D0BF85C564}" type="datetimeFigureOut">
              <a:rPr lang="en-US" smtClean="0"/>
              <a:t>5/14/2011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B7D4644-FD06-418E-81DE-CCBD20336F22}"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6880BB-8B19-40EB-A893-C7D0BF85C564}" type="datetimeFigureOut">
              <a:rPr lang="en-US" smtClean="0"/>
              <a:t>5/14/2011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B7D4644-FD06-418E-81DE-CCBD20336F22}"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6880BB-8B19-40EB-A893-C7D0BF85C564}" type="datetimeFigureOut">
              <a:rPr lang="en-US" smtClean="0"/>
              <a:t>5/14/2011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B7D4644-FD06-418E-81DE-CCBD20336F22}"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6880BB-8B19-40EB-A893-C7D0BF85C564}" type="datetimeFigureOut">
              <a:rPr lang="en-US" smtClean="0"/>
              <a:t>5/14/2011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B7D4644-FD06-418E-81DE-CCBD20336F22}"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D6880BB-8B19-40EB-A893-C7D0BF85C564}" type="datetimeFigureOut">
              <a:rPr lang="en-US" smtClean="0"/>
              <a:t>5/14/2011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B7D4644-FD06-418E-81DE-CCBD20336F22}"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D6880BB-8B19-40EB-A893-C7D0BF85C564}" type="datetimeFigureOut">
              <a:rPr lang="en-US" smtClean="0"/>
              <a:t>5/14/2011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B7D4644-FD06-418E-81DE-CCBD20336F22}"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D6880BB-8B19-40EB-A893-C7D0BF85C564}" type="datetimeFigureOut">
              <a:rPr lang="en-US" smtClean="0"/>
              <a:t>5/14/2011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B7D4644-FD06-418E-81DE-CCBD20336F22}"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D6880BB-8B19-40EB-A893-C7D0BF85C564}" type="datetimeFigureOut">
              <a:rPr lang="en-US" smtClean="0"/>
              <a:t>5/14/2011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B7D4644-FD06-418E-81DE-CCBD20336F22}"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6880BB-8B19-40EB-A893-C7D0BF85C564}" type="datetimeFigureOut">
              <a:rPr lang="en-US" smtClean="0"/>
              <a:t>5/14/2011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B7D4644-FD06-418E-81DE-CCBD20336F22}"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D6880BB-8B19-40EB-A893-C7D0BF85C564}" type="datetimeFigureOut">
              <a:rPr lang="en-US" smtClean="0"/>
              <a:t>5/14/2011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B7D4644-FD06-418E-81DE-CCBD20336F22}"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D6880BB-8B19-40EB-A893-C7D0BF85C564}" type="datetimeFigureOut">
              <a:rPr lang="en-US" smtClean="0"/>
              <a:t>5/14/2011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B7D4644-FD06-418E-81DE-CCBD20336F22}"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6880BB-8B19-40EB-A893-C7D0BF85C564}" type="datetimeFigureOut">
              <a:rPr lang="en-US" smtClean="0"/>
              <a:t>5/14/2011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B7D4644-FD06-418E-81DE-CCBD20336F22}"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5" Type="http://schemas.openxmlformats.org/officeDocument/2006/relationships/image" Target="../media/image3.png"/><Relationship Id="rId4" Type="http://schemas.openxmlformats.org/officeDocument/2006/relationships/image" Target="../media/image2.gif"/></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slideLayout" Target="../slideLayouts/slideLayout4.xml"/><Relationship Id="rId1" Type="http://schemas.openxmlformats.org/officeDocument/2006/relationships/audio" Target="../media/audio8.wav"/><Relationship Id="rId6" Type="http://schemas.openxmlformats.org/officeDocument/2006/relationships/image" Target="../media/image23.png"/><Relationship Id="rId5" Type="http://schemas.openxmlformats.org/officeDocument/2006/relationships/image" Target="../media/image22.jpeg"/><Relationship Id="rId4" Type="http://schemas.openxmlformats.org/officeDocument/2006/relationships/image" Target="../media/image21.jpeg"/></Relationships>
</file>

<file path=ppt/slides/_rels/slide1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slideLayout" Target="../slideLayouts/slideLayout4.xml"/><Relationship Id="rId1" Type="http://schemas.openxmlformats.org/officeDocument/2006/relationships/audio" Target="../media/audio9.wav"/><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slideLayout" Target="../slideLayouts/slideLayout4.xml"/><Relationship Id="rId1" Type="http://schemas.openxmlformats.org/officeDocument/2006/relationships/audio" Target="../media/audio10.wav"/><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slideLayout" Target="../slideLayouts/slideLayout4.xml"/><Relationship Id="rId1" Type="http://schemas.openxmlformats.org/officeDocument/2006/relationships/audio" Target="../media/audio11.wav"/><Relationship Id="rId5" Type="http://schemas.openxmlformats.org/officeDocument/2006/relationships/image" Target="../media/image32.png"/><Relationship Id="rId4" Type="http://schemas.openxmlformats.org/officeDocument/2006/relationships/image" Target="../media/image31.jpeg"/></Relationships>
</file>

<file path=ppt/slides/_rels/slide1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slideLayout" Target="../slideLayouts/slideLayout4.xml"/><Relationship Id="rId1" Type="http://schemas.openxmlformats.org/officeDocument/2006/relationships/audio" Target="../media/audio12.wav"/><Relationship Id="rId5" Type="http://schemas.openxmlformats.org/officeDocument/2006/relationships/image" Target="../media/image35.png"/><Relationship Id="rId4" Type="http://schemas.openxmlformats.org/officeDocument/2006/relationships/image" Target="../media/image34.jpeg"/></Relationships>
</file>

<file path=ppt/slides/_rels/slide1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slideLayout" Target="../slideLayouts/slideLayout4.xml"/><Relationship Id="rId1" Type="http://schemas.openxmlformats.org/officeDocument/2006/relationships/audio" Target="../media/audio13.wav"/><Relationship Id="rId4" Type="http://schemas.openxmlformats.org/officeDocument/2006/relationships/image" Target="../media/image37.png"/></Relationships>
</file>

<file path=ppt/slides/_rels/slide1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slideLayout" Target="../slideLayouts/slideLayout4.xml"/><Relationship Id="rId1" Type="http://schemas.openxmlformats.org/officeDocument/2006/relationships/audio" Target="../media/audio14.wav"/><Relationship Id="rId4" Type="http://schemas.openxmlformats.org/officeDocument/2006/relationships/image" Target="../media/image39.png"/></Relationships>
</file>

<file path=ppt/slides/_rels/slide1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slideLayout" Target="../slideLayouts/slideLayout4.xml"/><Relationship Id="rId1" Type="http://schemas.openxmlformats.org/officeDocument/2006/relationships/audio" Target="../media/audio15.wav"/><Relationship Id="rId6" Type="http://schemas.openxmlformats.org/officeDocument/2006/relationships/image" Target="../media/image43.png"/><Relationship Id="rId5" Type="http://schemas.openxmlformats.org/officeDocument/2006/relationships/image" Target="../media/image42.jpeg"/><Relationship Id="rId4" Type="http://schemas.openxmlformats.org/officeDocument/2006/relationships/image" Target="../media/image41.jpeg"/></Relationships>
</file>

<file path=ppt/slides/_rels/slide19.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slideLayout" Target="../slideLayouts/slideLayout4.xml"/><Relationship Id="rId1" Type="http://schemas.openxmlformats.org/officeDocument/2006/relationships/audio" Target="../media/audio16.wav"/><Relationship Id="rId4" Type="http://schemas.openxmlformats.org/officeDocument/2006/relationships/image" Target="../media/image44.pn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4.xml"/><Relationship Id="rId1" Type="http://schemas.openxmlformats.org/officeDocument/2006/relationships/audio" Target="../media/audio2.wav"/><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slideLayout" Target="../slideLayouts/slideLayout4.xml"/><Relationship Id="rId1" Type="http://schemas.openxmlformats.org/officeDocument/2006/relationships/audio" Target="../media/audio17.wav"/><Relationship Id="rId4" Type="http://schemas.openxmlformats.org/officeDocument/2006/relationships/image" Target="../media/image46.png"/></Relationships>
</file>

<file path=ppt/slides/_rels/slide21.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slideLayout" Target="../slideLayouts/slideLayout4.xml"/><Relationship Id="rId1" Type="http://schemas.openxmlformats.org/officeDocument/2006/relationships/audio" Target="../media/audio18.wav"/><Relationship Id="rId4" Type="http://schemas.openxmlformats.org/officeDocument/2006/relationships/image" Target="../media/image48.png"/></Relationships>
</file>

<file path=ppt/slides/_rels/slide22.xml.rels><?xml version="1.0" encoding="UTF-8" standalone="yes"?>
<Relationships xmlns="http://schemas.openxmlformats.org/package/2006/relationships"><Relationship Id="rId3" Type="http://schemas.openxmlformats.org/officeDocument/2006/relationships/hyperlink" Target="http://www.youtube.com/watch?v=b6S6ZU3S_6g&amp;feature=related" TargetMode="External"/><Relationship Id="rId2" Type="http://schemas.openxmlformats.org/officeDocument/2006/relationships/slideLayout" Target="../slideLayouts/slideLayout4.xml"/><Relationship Id="rId1" Type="http://schemas.openxmlformats.org/officeDocument/2006/relationships/audio" Target="../media/audio19.wav"/><Relationship Id="rId6" Type="http://schemas.openxmlformats.org/officeDocument/2006/relationships/image" Target="../media/image50.png"/><Relationship Id="rId5" Type="http://schemas.openxmlformats.org/officeDocument/2006/relationships/image" Target="../media/image49.wmf"/><Relationship Id="rId4" Type="http://schemas.openxmlformats.org/officeDocument/2006/relationships/hyperlink" Target="http://www.youtube.com/watch?v=mKbUH_emZoE&amp;feature=related3S_6g&amp;feature=related"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slideLayout" Target="../slideLayouts/slideLayout4.xml"/><Relationship Id="rId1" Type="http://schemas.openxmlformats.org/officeDocument/2006/relationships/audio" Target="../media/audio20.wav"/><Relationship Id="rId4" Type="http://schemas.openxmlformats.org/officeDocument/2006/relationships/image" Target="../media/image52.png"/></Relationships>
</file>

<file path=ppt/slides/_rels/slide24.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slideLayout" Target="../slideLayouts/slideLayout4.xml"/><Relationship Id="rId1" Type="http://schemas.openxmlformats.org/officeDocument/2006/relationships/audio" Target="../media/audio21.wav"/><Relationship Id="rId4" Type="http://schemas.openxmlformats.org/officeDocument/2006/relationships/image" Target="../media/image54.png"/></Relationships>
</file>

<file path=ppt/slides/_rels/slide2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slideLayout" Target="../slideLayouts/slideLayout4.xml"/><Relationship Id="rId1" Type="http://schemas.openxmlformats.org/officeDocument/2006/relationships/audio" Target="../media/audio22.wav"/><Relationship Id="rId4" Type="http://schemas.openxmlformats.org/officeDocument/2006/relationships/image" Target="../media/image56.png"/></Relationships>
</file>

<file path=ppt/slides/_rels/slide26.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slideLayout" Target="../slideLayouts/slideLayout4.xml"/><Relationship Id="rId1" Type="http://schemas.openxmlformats.org/officeDocument/2006/relationships/audio" Target="../media/audio23.wav"/><Relationship Id="rId4" Type="http://schemas.openxmlformats.org/officeDocument/2006/relationships/image" Target="../media/image58.png"/></Relationships>
</file>

<file path=ppt/slides/_rels/slide27.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slideLayout" Target="../slideLayouts/slideLayout4.xml"/><Relationship Id="rId1" Type="http://schemas.openxmlformats.org/officeDocument/2006/relationships/audio" Target="../media/audio24.wav"/><Relationship Id="rId6" Type="http://schemas.openxmlformats.org/officeDocument/2006/relationships/image" Target="../media/image62.png"/><Relationship Id="rId5" Type="http://schemas.openxmlformats.org/officeDocument/2006/relationships/image" Target="../media/image61.jpeg"/><Relationship Id="rId4" Type="http://schemas.openxmlformats.org/officeDocument/2006/relationships/image" Target="../media/image60.jpeg"/></Relationships>
</file>

<file path=ppt/slides/_rels/slide28.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slideLayout" Target="../slideLayouts/slideLayout4.xml"/><Relationship Id="rId1" Type="http://schemas.openxmlformats.org/officeDocument/2006/relationships/audio" Target="../media/audio25.wav"/><Relationship Id="rId5" Type="http://schemas.openxmlformats.org/officeDocument/2006/relationships/image" Target="../media/image65.png"/><Relationship Id="rId4" Type="http://schemas.openxmlformats.org/officeDocument/2006/relationships/image" Target="../media/image64.jpe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4.xml"/><Relationship Id="rId1" Type="http://schemas.openxmlformats.org/officeDocument/2006/relationships/audio" Target="../media/audio3.wav"/><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4.xml"/><Relationship Id="rId1" Type="http://schemas.openxmlformats.org/officeDocument/2006/relationships/audio" Target="../media/audio4.wav"/><Relationship Id="rId5" Type="http://schemas.openxmlformats.org/officeDocument/2006/relationships/image" Target="../media/image10.png"/><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4.xml"/><Relationship Id="rId1" Type="http://schemas.openxmlformats.org/officeDocument/2006/relationships/audio" Target="../media/audio5.wav"/><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4.xml"/><Relationship Id="rId1" Type="http://schemas.openxmlformats.org/officeDocument/2006/relationships/audio" Target="../media/audio6.wav"/><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Layout" Target="../slideLayouts/slideLayout4.xml"/><Relationship Id="rId1" Type="http://schemas.openxmlformats.org/officeDocument/2006/relationships/audio" Target="../media/audio7.wav"/><Relationship Id="rId5" Type="http://schemas.openxmlformats.org/officeDocument/2006/relationships/image" Target="../media/image18.png"/><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rance%20-%20Provence%20-%20Lavender%20close-up.jpg"/>
          <p:cNvPicPr>
            <a:picLocks noChangeAspect="1"/>
          </p:cNvPicPr>
          <p:nvPr/>
        </p:nvPicPr>
        <p:blipFill>
          <a:blip r:embed="rId3" cstate="print"/>
          <a:stretch>
            <a:fillRect/>
          </a:stretch>
        </p:blipFill>
        <p:spPr>
          <a:xfrm>
            <a:off x="-191386" y="0"/>
            <a:ext cx="9867014" cy="6858000"/>
          </a:xfrm>
          <a:prstGeom prst="rect">
            <a:avLst/>
          </a:prstGeom>
        </p:spPr>
      </p:pic>
      <p:sp>
        <p:nvSpPr>
          <p:cNvPr id="2" name="Title 1"/>
          <p:cNvSpPr>
            <a:spLocks noGrp="1"/>
          </p:cNvSpPr>
          <p:nvPr>
            <p:ph type="ctrTitle"/>
          </p:nvPr>
        </p:nvSpPr>
        <p:spPr/>
        <p:txBody>
          <a:bodyPr>
            <a:noAutofit/>
          </a:bodyPr>
          <a:lstStyle/>
          <a:p>
            <a:r>
              <a:rPr lang="en-US" sz="11500" dirty="0" smtClean="0">
                <a:solidFill>
                  <a:schemeClr val="bg1"/>
                </a:solidFill>
              </a:rPr>
              <a:t>Provence</a:t>
            </a:r>
            <a:br>
              <a:rPr lang="en-US" sz="11500" dirty="0" smtClean="0">
                <a:solidFill>
                  <a:schemeClr val="bg1"/>
                </a:solidFill>
              </a:rPr>
            </a:br>
            <a:r>
              <a:rPr lang="en-US" sz="4800" dirty="0" smtClean="0">
                <a:solidFill>
                  <a:schemeClr val="bg1"/>
                </a:solidFill>
              </a:rPr>
              <a:t>part 2</a:t>
            </a:r>
            <a:endParaRPr lang="en-US" sz="11500" dirty="0">
              <a:solidFill>
                <a:schemeClr val="bg1"/>
              </a:solidFill>
            </a:endParaRPr>
          </a:p>
        </p:txBody>
      </p:sp>
      <p:sp>
        <p:nvSpPr>
          <p:cNvPr id="8" name="Rounded Rectangle 7"/>
          <p:cNvSpPr/>
          <p:nvPr/>
        </p:nvSpPr>
        <p:spPr>
          <a:xfrm>
            <a:off x="1219200" y="5029200"/>
            <a:ext cx="5715000" cy="990600"/>
          </a:xfrm>
          <a:prstGeom prst="round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Box 6"/>
          <p:cNvSpPr txBox="1">
            <a:spLocks noChangeArrowheads="1"/>
          </p:cNvSpPr>
          <p:nvPr/>
        </p:nvSpPr>
        <p:spPr bwMode="auto">
          <a:xfrm>
            <a:off x="1371600" y="5257800"/>
            <a:ext cx="1828800" cy="457200"/>
          </a:xfrm>
          <a:prstGeom prst="rect">
            <a:avLst/>
          </a:prstGeom>
          <a:noFill/>
          <a:ln w="9525">
            <a:noFill/>
            <a:miter lim="800000"/>
            <a:headEnd/>
            <a:tailEnd/>
          </a:ln>
        </p:spPr>
        <p:txBody>
          <a:bodyPr>
            <a:spAutoFit/>
          </a:bodyPr>
          <a:lstStyle/>
          <a:p>
            <a:pPr>
              <a:spcBef>
                <a:spcPct val="50000"/>
              </a:spcBef>
            </a:pPr>
            <a:r>
              <a:rPr lang="en-US" sz="2400" dirty="0">
                <a:solidFill>
                  <a:schemeClr val="bg1"/>
                </a:solidFill>
                <a:latin typeface="Times New Roman" pitchFamily="18" charset="0"/>
              </a:rPr>
              <a:t>Created by:</a:t>
            </a:r>
          </a:p>
        </p:txBody>
      </p:sp>
      <p:pic>
        <p:nvPicPr>
          <p:cNvPr id="7" name="Picture 5" descr="PHYLLI_1"/>
          <p:cNvPicPr>
            <a:picLocks noChangeAspect="1" noChangeArrowheads="1" noCrop="1"/>
          </p:cNvPicPr>
          <p:nvPr/>
        </p:nvPicPr>
        <p:blipFill>
          <a:blip r:embed="rId4" cstate="print"/>
          <a:srcRect/>
          <a:stretch>
            <a:fillRect/>
          </a:stretch>
        </p:blipFill>
        <p:spPr bwMode="auto">
          <a:xfrm>
            <a:off x="3352800" y="5334000"/>
            <a:ext cx="1828800" cy="571500"/>
          </a:xfrm>
          <a:prstGeom prst="rect">
            <a:avLst/>
          </a:prstGeom>
          <a:noFill/>
          <a:ln w="9525">
            <a:noFill/>
            <a:miter lim="800000"/>
            <a:headEnd/>
            <a:tailEnd/>
          </a:ln>
        </p:spPr>
      </p:pic>
      <p:sp>
        <p:nvSpPr>
          <p:cNvPr id="6" name="Text Box 7"/>
          <p:cNvSpPr txBox="1">
            <a:spLocks noChangeArrowheads="1"/>
          </p:cNvSpPr>
          <p:nvPr/>
        </p:nvSpPr>
        <p:spPr bwMode="auto">
          <a:xfrm>
            <a:off x="5105400" y="5181600"/>
            <a:ext cx="1981200" cy="701675"/>
          </a:xfrm>
          <a:prstGeom prst="rect">
            <a:avLst/>
          </a:prstGeom>
          <a:noFill/>
          <a:ln w="9525">
            <a:noFill/>
            <a:miter lim="800000"/>
            <a:headEnd/>
            <a:tailEnd/>
          </a:ln>
        </p:spPr>
        <p:txBody>
          <a:bodyPr>
            <a:spAutoFit/>
          </a:bodyPr>
          <a:lstStyle/>
          <a:p>
            <a:pPr>
              <a:spcBef>
                <a:spcPct val="50000"/>
              </a:spcBef>
            </a:pPr>
            <a:r>
              <a:rPr lang="en-US" sz="4000" b="1" dirty="0" err="1">
                <a:solidFill>
                  <a:schemeClr val="bg1"/>
                </a:solidFill>
                <a:latin typeface="Vladimir Script" pitchFamily="66" charset="0"/>
              </a:rPr>
              <a:t>Dimick</a:t>
            </a:r>
            <a:endParaRPr lang="en-US" sz="4000" b="1" dirty="0">
              <a:solidFill>
                <a:schemeClr val="bg1"/>
              </a:solidFill>
              <a:latin typeface="Vladimir Script" pitchFamily="66" charset="0"/>
            </a:endParaRPr>
          </a:p>
        </p:txBody>
      </p:sp>
      <p:pic>
        <p:nvPicPr>
          <p:cNvPr id="11" name="Recorded Sound">
            <a:hlinkClick r:id="" action="ppaction://media"/>
          </p:cNvPr>
          <p:cNvPicPr>
            <a:picLocks noRot="1" noChangeAspect="1"/>
          </p:cNvPicPr>
          <p:nvPr>
            <a:wavAudioFile r:embed="rId1" name="Recorded Sound"/>
          </p:nvPr>
        </p:nvPicPr>
        <p:blipFill>
          <a:blip r:embed="rId5" cstate="print"/>
          <a:stretch>
            <a:fillRect/>
          </a:stretch>
        </p:blipFill>
        <p:spPr>
          <a:xfrm>
            <a:off x="8839200" y="457200"/>
            <a:ext cx="304800" cy="304800"/>
          </a:xfrm>
          <a:prstGeom prst="rect">
            <a:avLst/>
          </a:prstGeom>
        </p:spPr>
      </p:pic>
    </p:spTree>
  </p:cSld>
  <p:clrMapOvr>
    <a:masterClrMapping/>
  </p:clrMapOvr>
  <p:transition advTm="5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par>
                          <p:cTn id="7" fill="hold">
                            <p:stCondLst>
                              <p:cond delay="0"/>
                            </p:stCondLst>
                            <p:childTnLst>
                              <p:par>
                                <p:cTn id="8" presetID="2" presetClass="entr" presetSubtype="4" fill="hold" grpId="0" nodeType="after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1000" fill="hold"/>
                                        <p:tgtEl>
                                          <p:spTgt spid="6"/>
                                        </p:tgtEl>
                                        <p:attrNameLst>
                                          <p:attrName>ppt_x</p:attrName>
                                        </p:attrNameLst>
                                      </p:cBhvr>
                                      <p:tavLst>
                                        <p:tav tm="0">
                                          <p:val>
                                            <p:strVal val="#ppt_x"/>
                                          </p:val>
                                        </p:tav>
                                        <p:tav tm="100000">
                                          <p:val>
                                            <p:strVal val="#ppt_x"/>
                                          </p:val>
                                        </p:tav>
                                      </p:tavLst>
                                    </p:anim>
                                    <p:anim calcmode="lin" valueType="num">
                                      <p:cBhvr additive="base">
                                        <p:cTn id="11"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mediacall" presetSubtype="0" fill="hold" nodeType="clickEffect">
                                  <p:stCondLst>
                                    <p:cond delay="0"/>
                                  </p:stCondLst>
                                  <p:childTnLst>
                                    <p:cmd type="call" cmd="playFrom(0.0)">
                                      <p:cBhvr>
                                        <p:cTn id="19" dur="11160" fill="hold"/>
                                        <p:tgtEl>
                                          <p:spTgt spid="11"/>
                                        </p:tgtEl>
                                      </p:cBhvr>
                                    </p:cmd>
                                  </p:childTnLst>
                                </p:cTn>
                              </p:par>
                            </p:childTnLst>
                          </p:cTn>
                        </p:par>
                      </p:childTnLst>
                    </p:cTn>
                  </p:par>
                  <p:par>
                    <p:cTn id="20" fill="hold">
                      <p:stCondLst>
                        <p:cond delay="indefinite"/>
                      </p:stCondLst>
                      <p:childTnLst>
                        <p:par>
                          <p:cTn id="21" fill="hold">
                            <p:stCondLst>
                              <p:cond delay="0"/>
                            </p:stCondLst>
                            <p:childTnLst>
                              <p:par>
                                <p:cTn id="22" presetID="6" presetClass="emph" presetSubtype="0" fill="hold" grpId="0" nodeType="clickEffect">
                                  <p:stCondLst>
                                    <p:cond delay="0"/>
                                  </p:stCondLst>
                                  <p:childTnLst>
                                    <p:animScale>
                                      <p:cBhvr>
                                        <p:cTn id="23" dur="2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p:cMediaNode>
                <p:cTn id="24" fill="hold" display="0">
                  <p:stCondLst>
                    <p:cond delay="indefinite"/>
                  </p:stCondLst>
                  <p:endCondLst>
                    <p:cond evt="onNext" delay="0">
                      <p:tgtEl>
                        <p:sldTgt/>
                      </p:tgtEl>
                    </p:cond>
                    <p:cond evt="onPrev" delay="0">
                      <p:tgtEl>
                        <p:sldTgt/>
                      </p:tgtEl>
                    </p:cond>
                    <p:cond evt="onStopAudio" delay="0">
                      <p:tgtEl>
                        <p:sldTgt/>
                      </p:tgtEl>
                    </p:cond>
                  </p:endCondLst>
                </p:cTn>
                <p:tgtEl>
                  <p:spTgt spid="11"/>
                </p:tgtEl>
              </p:cMediaNode>
            </p:audio>
          </p:childTnLst>
        </p:cTn>
      </p:par>
    </p:tnLst>
    <p:bldLst>
      <p:bldP spid="2" grpId="0"/>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amargue-Salt-Flats_620.jpg"/>
          <p:cNvPicPr>
            <a:picLocks noChangeAspect="1"/>
          </p:cNvPicPr>
          <p:nvPr/>
        </p:nvPicPr>
        <p:blipFill>
          <a:blip r:embed="rId3" cstate="print"/>
          <a:stretch>
            <a:fillRect/>
          </a:stretch>
        </p:blipFill>
        <p:spPr>
          <a:xfrm>
            <a:off x="4267200" y="228600"/>
            <a:ext cx="4572000" cy="3429000"/>
          </a:xfrm>
          <a:prstGeom prst="rect">
            <a:avLst/>
          </a:prstGeom>
        </p:spPr>
      </p:pic>
      <p:sp>
        <p:nvSpPr>
          <p:cNvPr id="2" name="Title 1"/>
          <p:cNvSpPr>
            <a:spLocks noGrp="1"/>
          </p:cNvSpPr>
          <p:nvPr>
            <p:ph type="title"/>
          </p:nvPr>
        </p:nvSpPr>
        <p:spPr/>
        <p:txBody>
          <a:bodyPr/>
          <a:lstStyle/>
          <a:p>
            <a:r>
              <a:rPr lang="en-US" dirty="0" smtClean="0"/>
              <a:t>Les </a:t>
            </a:r>
            <a:r>
              <a:rPr lang="en-US" dirty="0" err="1" smtClean="0"/>
              <a:t>salins</a:t>
            </a:r>
            <a:r>
              <a:rPr lang="en-US" dirty="0" smtClean="0"/>
              <a:t> de la </a:t>
            </a:r>
            <a:r>
              <a:rPr lang="en-US" dirty="0" err="1" smtClean="0"/>
              <a:t>Camargue</a:t>
            </a:r>
            <a:endParaRPr lang="en-US" dirty="0"/>
          </a:p>
        </p:txBody>
      </p:sp>
      <p:pic>
        <p:nvPicPr>
          <p:cNvPr id="5" name="Content Placeholder 4" descr="sel2.jpg"/>
          <p:cNvPicPr>
            <a:picLocks noGrp="1" noChangeAspect="1"/>
          </p:cNvPicPr>
          <p:nvPr>
            <p:ph sz="half" idx="2"/>
          </p:nvPr>
        </p:nvPicPr>
        <p:blipFill>
          <a:blip r:embed="rId4" cstate="print"/>
          <a:stretch>
            <a:fillRect/>
          </a:stretch>
        </p:blipFill>
        <p:spPr>
          <a:xfrm>
            <a:off x="6629400" y="3657600"/>
            <a:ext cx="2095500" cy="2095500"/>
          </a:xfrm>
        </p:spPr>
      </p:pic>
      <p:pic>
        <p:nvPicPr>
          <p:cNvPr id="8" name="Picture 7" descr="sel-salins2.jpg"/>
          <p:cNvPicPr>
            <a:picLocks noChangeAspect="1"/>
          </p:cNvPicPr>
          <p:nvPr/>
        </p:nvPicPr>
        <p:blipFill>
          <a:blip r:embed="rId5" cstate="print"/>
          <a:stretch>
            <a:fillRect/>
          </a:stretch>
        </p:blipFill>
        <p:spPr>
          <a:xfrm>
            <a:off x="228600" y="1981200"/>
            <a:ext cx="4800600" cy="3600450"/>
          </a:xfrm>
          <a:prstGeom prst="rect">
            <a:avLst/>
          </a:prstGeom>
        </p:spPr>
      </p:pic>
      <p:pic>
        <p:nvPicPr>
          <p:cNvPr id="9" name="Recorded Sound">
            <a:hlinkClick r:id="" action="ppaction://media"/>
          </p:cNvPr>
          <p:cNvPicPr>
            <a:picLocks noRot="1" noChangeAspect="1"/>
          </p:cNvPicPr>
          <p:nvPr>
            <a:wavAudioFile r:embed="rId1" name="Recorded Sound"/>
          </p:nvPr>
        </p:nvPicPr>
        <p:blipFill>
          <a:blip r:embed="rId6" cstate="print"/>
          <a:stretch>
            <a:fillRect/>
          </a:stretch>
        </p:blipFill>
        <p:spPr>
          <a:xfrm>
            <a:off x="8534400" y="228600"/>
            <a:ext cx="304800" cy="304800"/>
          </a:xfrm>
          <a:prstGeom prst="rect">
            <a:avLst/>
          </a:prstGeom>
        </p:spPr>
      </p:pic>
      <p:pic>
        <p:nvPicPr>
          <p:cNvPr id="7" name="Picture 6" descr="sea-salt.jpg"/>
          <p:cNvPicPr>
            <a:picLocks noChangeAspect="1"/>
          </p:cNvPicPr>
          <p:nvPr/>
        </p:nvPicPr>
        <p:blipFill>
          <a:blip r:embed="rId7" cstate="print"/>
          <a:stretch>
            <a:fillRect/>
          </a:stretch>
        </p:blipFill>
        <p:spPr>
          <a:xfrm>
            <a:off x="4724400" y="4648200"/>
            <a:ext cx="2019435" cy="1905000"/>
          </a:xfrm>
          <a:prstGeom prst="rect">
            <a:avLst/>
          </a:prstGeom>
        </p:spPr>
      </p:pic>
    </p:spTree>
  </p:cSld>
  <p:clrMapOvr>
    <a:masterClrMapping/>
  </p:clrMapOvr>
  <p:transition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1940"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gorgesduverdun1.jpg"/>
          <p:cNvPicPr>
            <a:picLocks noGrp="1" noChangeAspect="1"/>
          </p:cNvPicPr>
          <p:nvPr>
            <p:ph sz="half" idx="1"/>
          </p:nvPr>
        </p:nvPicPr>
        <p:blipFill>
          <a:blip r:embed="rId3" cstate="print"/>
          <a:stretch>
            <a:fillRect/>
          </a:stretch>
        </p:blipFill>
        <p:spPr>
          <a:xfrm>
            <a:off x="0" y="-50801"/>
            <a:ext cx="5181600" cy="6908801"/>
          </a:xfrm>
        </p:spPr>
      </p:pic>
      <p:sp>
        <p:nvSpPr>
          <p:cNvPr id="2" name="Title 1"/>
          <p:cNvSpPr>
            <a:spLocks noGrp="1"/>
          </p:cNvSpPr>
          <p:nvPr>
            <p:ph type="title"/>
          </p:nvPr>
        </p:nvSpPr>
        <p:spPr/>
        <p:txBody>
          <a:bodyPr/>
          <a:lstStyle/>
          <a:p>
            <a:r>
              <a:rPr lang="en-US" dirty="0" smtClean="0"/>
              <a:t>Les gorges du Verdun</a:t>
            </a:r>
            <a:endParaRPr lang="en-US" dirty="0"/>
          </a:p>
        </p:txBody>
      </p:sp>
      <p:sp>
        <p:nvSpPr>
          <p:cNvPr id="8" name="Content Placeholder 7"/>
          <p:cNvSpPr>
            <a:spLocks noGrp="1"/>
          </p:cNvSpPr>
          <p:nvPr>
            <p:ph sz="half" idx="2"/>
          </p:nvPr>
        </p:nvSpPr>
        <p:spPr>
          <a:xfrm>
            <a:off x="5638800" y="1600200"/>
            <a:ext cx="3048000" cy="4525963"/>
          </a:xfrm>
        </p:spPr>
        <p:txBody>
          <a:bodyPr>
            <a:normAutofit/>
          </a:bodyPr>
          <a:lstStyle/>
          <a:p>
            <a:r>
              <a:rPr lang="en-US" dirty="0" smtClean="0"/>
              <a:t>The Verdun river has carved out the deepest canyon in Europe, between 250 &amp; 700 meters deep.</a:t>
            </a:r>
          </a:p>
        </p:txBody>
      </p:sp>
      <p:pic>
        <p:nvPicPr>
          <p:cNvPr id="9" name="Recorded Sound">
            <a:hlinkClick r:id="" action="ppaction://media"/>
          </p:cNvPr>
          <p:cNvPicPr>
            <a:picLocks noRot="1" noChangeAspect="1"/>
          </p:cNvPicPr>
          <p:nvPr>
            <a:wavAudioFile r:embed="rId1" name="Recorded Sound"/>
          </p:nvPr>
        </p:nvPicPr>
        <p:blipFill>
          <a:blip r:embed="rId4" cstate="print"/>
          <a:stretch>
            <a:fillRect/>
          </a:stretch>
        </p:blipFill>
        <p:spPr>
          <a:xfrm>
            <a:off x="8305800" y="304800"/>
            <a:ext cx="304800" cy="304800"/>
          </a:xfrm>
          <a:prstGeom prst="rect">
            <a:avLst/>
          </a:prstGeom>
        </p:spPr>
      </p:pic>
    </p:spTree>
  </p:cSld>
  <p:clrMapOvr>
    <a:masterClrMapping/>
  </p:clrMapOvr>
  <p:transition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639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Gorges_du_Tarn_Point_Sublime.jpg"/>
          <p:cNvPicPr>
            <a:picLocks noGrp="1" noChangeAspect="1"/>
          </p:cNvPicPr>
          <p:nvPr>
            <p:ph sz="half" idx="1"/>
          </p:nvPr>
        </p:nvPicPr>
        <p:blipFill>
          <a:blip r:embed="rId2" cstate="print"/>
          <a:stretch>
            <a:fillRect/>
          </a:stretch>
        </p:blipFill>
        <p:spPr>
          <a:xfrm>
            <a:off x="-152400" y="76200"/>
            <a:ext cx="10042017" cy="6781800"/>
          </a:xfrm>
        </p:spPr>
      </p:pic>
      <p:sp>
        <p:nvSpPr>
          <p:cNvPr id="2" name="Title 1"/>
          <p:cNvSpPr>
            <a:spLocks noGrp="1"/>
          </p:cNvSpPr>
          <p:nvPr>
            <p:ph type="title"/>
          </p:nvPr>
        </p:nvSpPr>
        <p:spPr>
          <a:xfrm>
            <a:off x="0" y="0"/>
            <a:ext cx="7010400" cy="1143000"/>
          </a:xfrm>
        </p:spPr>
        <p:txBody>
          <a:bodyPr>
            <a:normAutofit fontScale="90000"/>
          </a:bodyPr>
          <a:lstStyle/>
          <a:p>
            <a:r>
              <a:rPr lang="en-US" dirty="0" smtClean="0"/>
              <a:t>Gorges du Verdun: Point Sublime</a:t>
            </a:r>
            <a:endParaRPr lang="en-US" dirty="0"/>
          </a:p>
        </p:txBody>
      </p:sp>
    </p:spTree>
  </p:cSld>
  <p:clrMapOvr>
    <a:masterClrMapping/>
  </p:clrMapOvr>
  <p:transition advTm="500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Provence</a:t>
            </a:r>
            <a:endParaRPr lang="en-US" dirty="0"/>
          </a:p>
        </p:txBody>
      </p:sp>
      <p:pic>
        <p:nvPicPr>
          <p:cNvPr id="5" name="Content Placeholder 4" descr="map_Provence-Alpes-Cote-D'Azur.gif"/>
          <p:cNvPicPr>
            <a:picLocks noGrp="1" noChangeAspect="1"/>
          </p:cNvPicPr>
          <p:nvPr>
            <p:ph sz="half" idx="1"/>
          </p:nvPr>
        </p:nvPicPr>
        <p:blipFill>
          <a:blip r:embed="rId3" cstate="print"/>
          <a:stretch>
            <a:fillRect/>
          </a:stretch>
        </p:blipFill>
        <p:spPr>
          <a:xfrm>
            <a:off x="1371600" y="1447800"/>
            <a:ext cx="6096000" cy="5313680"/>
          </a:xfrm>
        </p:spPr>
      </p:pic>
      <p:cxnSp>
        <p:nvCxnSpPr>
          <p:cNvPr id="11" name="Straight Arrow Connector 10"/>
          <p:cNvCxnSpPr/>
          <p:nvPr/>
        </p:nvCxnSpPr>
        <p:spPr>
          <a:xfrm rot="16200000" flipH="1">
            <a:off x="2057400" y="3352800"/>
            <a:ext cx="3124200" cy="228600"/>
          </a:xfrm>
          <a:prstGeom prst="straightConnector1">
            <a:avLst/>
          </a:prstGeom>
          <a:ln w="28575">
            <a:solidFill>
              <a:srgbClr val="FF0000"/>
            </a:solidFill>
            <a:tailEnd type="arrow"/>
          </a:ln>
        </p:spPr>
        <p:style>
          <a:lnRef idx="1">
            <a:schemeClr val="accent2"/>
          </a:lnRef>
          <a:fillRef idx="0">
            <a:schemeClr val="accent2"/>
          </a:fillRef>
          <a:effectRef idx="0">
            <a:schemeClr val="accent2"/>
          </a:effectRef>
          <a:fontRef idx="minor">
            <a:schemeClr val="tx1"/>
          </a:fontRef>
        </p:style>
      </p:cxnSp>
      <p:pic>
        <p:nvPicPr>
          <p:cNvPr id="10" name="Recorded Sound">
            <a:hlinkClick r:id="" action="ppaction://media"/>
          </p:cNvPr>
          <p:cNvPicPr>
            <a:picLocks noRot="1" noChangeAspect="1"/>
          </p:cNvPicPr>
          <p:nvPr>
            <a:wavAudioFile r:embed="rId1" name="Recorded Sound"/>
          </p:nvPr>
        </p:nvPicPr>
        <p:blipFill>
          <a:blip r:embed="rId4" cstate="print"/>
          <a:stretch>
            <a:fillRect/>
          </a:stretch>
        </p:blipFill>
        <p:spPr>
          <a:xfrm>
            <a:off x="8001000" y="304800"/>
            <a:ext cx="304800" cy="304800"/>
          </a:xfrm>
          <a:prstGeom prst="rect">
            <a:avLst/>
          </a:prstGeom>
        </p:spPr>
      </p:pic>
    </p:spTree>
  </p:cSld>
  <p:clrMapOvr>
    <a:masterClrMapping/>
  </p:clrMapOvr>
  <p:transition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290"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0"/>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Aix-en Provence</a:t>
            </a:r>
            <a:endParaRPr lang="en-US" dirty="0"/>
          </a:p>
        </p:txBody>
      </p:sp>
      <p:pic>
        <p:nvPicPr>
          <p:cNvPr id="5" name="Content Placeholder 4" descr="aix_4dolphins.jpg"/>
          <p:cNvPicPr>
            <a:picLocks noGrp="1" noChangeAspect="1"/>
          </p:cNvPicPr>
          <p:nvPr>
            <p:ph sz="half" idx="1"/>
          </p:nvPr>
        </p:nvPicPr>
        <p:blipFill>
          <a:blip r:embed="rId3" cstate="print"/>
          <a:srcRect t="12903" b="8065"/>
          <a:stretch>
            <a:fillRect/>
          </a:stretch>
        </p:blipFill>
        <p:spPr>
          <a:xfrm>
            <a:off x="4572000" y="2971800"/>
            <a:ext cx="3547148" cy="3733800"/>
          </a:xfrm>
        </p:spPr>
      </p:pic>
      <p:pic>
        <p:nvPicPr>
          <p:cNvPr id="9" name="Picture 8" descr="rotonde.jpg"/>
          <p:cNvPicPr>
            <a:picLocks noChangeAspect="1"/>
          </p:cNvPicPr>
          <p:nvPr/>
        </p:nvPicPr>
        <p:blipFill>
          <a:blip r:embed="rId4" cstate="print"/>
          <a:stretch>
            <a:fillRect/>
          </a:stretch>
        </p:blipFill>
        <p:spPr>
          <a:xfrm>
            <a:off x="228600" y="1447800"/>
            <a:ext cx="3766312" cy="5029200"/>
          </a:xfrm>
          <a:prstGeom prst="rect">
            <a:avLst/>
          </a:prstGeom>
        </p:spPr>
      </p:pic>
      <p:sp>
        <p:nvSpPr>
          <p:cNvPr id="11" name="TextBox 10"/>
          <p:cNvSpPr txBox="1"/>
          <p:nvPr/>
        </p:nvSpPr>
        <p:spPr>
          <a:xfrm>
            <a:off x="4267200" y="1371600"/>
            <a:ext cx="4267200" cy="1477328"/>
          </a:xfrm>
          <a:prstGeom prst="rect">
            <a:avLst/>
          </a:prstGeom>
          <a:noFill/>
        </p:spPr>
        <p:txBody>
          <a:bodyPr wrap="square" rtlCol="0">
            <a:spAutoFit/>
          </a:bodyPr>
          <a:lstStyle/>
          <a:p>
            <a:r>
              <a:rPr lang="en-US" dirty="0" smtClean="0"/>
              <a:t>Founded by the Romans in 122 BC,  Aix became the capital of Provence in the twelfth century.  The town’s university was built in 1409 and hosts one of the largest foreign student bodies in all of France.  </a:t>
            </a:r>
            <a:endParaRPr lang="en-US" dirty="0"/>
          </a:p>
        </p:txBody>
      </p:sp>
      <p:pic>
        <p:nvPicPr>
          <p:cNvPr id="13" name="Recorded Sound">
            <a:hlinkClick r:id="" action="ppaction://media"/>
          </p:cNvPr>
          <p:cNvPicPr>
            <a:picLocks noRot="1" noChangeAspect="1"/>
          </p:cNvPicPr>
          <p:nvPr>
            <a:wavAudioFile r:embed="rId1" name="Recorded Sound"/>
          </p:nvPr>
        </p:nvPicPr>
        <p:blipFill>
          <a:blip r:embed="rId5" cstate="print"/>
          <a:stretch>
            <a:fillRect/>
          </a:stretch>
        </p:blipFill>
        <p:spPr>
          <a:xfrm>
            <a:off x="8458200" y="228600"/>
            <a:ext cx="304800" cy="304800"/>
          </a:xfrm>
          <a:prstGeom prst="rect">
            <a:avLst/>
          </a:prstGeom>
        </p:spPr>
      </p:pic>
    </p:spTree>
  </p:cSld>
  <p:clrMapOvr>
    <a:masterClrMapping/>
  </p:clrMapOvr>
  <p:transition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480"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3"/>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274638"/>
            <a:ext cx="4572000" cy="1143000"/>
          </a:xfrm>
        </p:spPr>
        <p:txBody>
          <a:bodyPr/>
          <a:lstStyle/>
          <a:p>
            <a:r>
              <a:rPr lang="en-US" dirty="0" err="1" smtClean="0"/>
              <a:t>Cours</a:t>
            </a:r>
            <a:r>
              <a:rPr lang="en-US" dirty="0" smtClean="0"/>
              <a:t> Mirabeau</a:t>
            </a:r>
            <a:endParaRPr lang="en-US" dirty="0"/>
          </a:p>
        </p:txBody>
      </p:sp>
      <p:pic>
        <p:nvPicPr>
          <p:cNvPr id="6" name="Content Placeholder 5" descr="C_Mirabeau_01.jpg"/>
          <p:cNvPicPr>
            <a:picLocks noGrp="1" noChangeAspect="1"/>
          </p:cNvPicPr>
          <p:nvPr>
            <p:ph sz="half" idx="2"/>
          </p:nvPr>
        </p:nvPicPr>
        <p:blipFill>
          <a:blip r:embed="rId3" cstate="print"/>
          <a:srcRect r="11795"/>
          <a:stretch>
            <a:fillRect/>
          </a:stretch>
        </p:blipFill>
        <p:spPr>
          <a:xfrm>
            <a:off x="609600" y="1195178"/>
            <a:ext cx="7010400" cy="5662822"/>
          </a:xfrm>
        </p:spPr>
      </p:pic>
      <p:pic>
        <p:nvPicPr>
          <p:cNvPr id="7" name="Picture 6" descr="cours-mirabeau3.jpg"/>
          <p:cNvPicPr>
            <a:picLocks noChangeAspect="1"/>
          </p:cNvPicPr>
          <p:nvPr/>
        </p:nvPicPr>
        <p:blipFill>
          <a:blip r:embed="rId4" cstate="print"/>
          <a:stretch>
            <a:fillRect/>
          </a:stretch>
        </p:blipFill>
        <p:spPr>
          <a:xfrm>
            <a:off x="6019800" y="381000"/>
            <a:ext cx="2876550" cy="2154797"/>
          </a:xfrm>
          <a:prstGeom prst="rect">
            <a:avLst/>
          </a:prstGeom>
        </p:spPr>
      </p:pic>
      <p:pic>
        <p:nvPicPr>
          <p:cNvPr id="12" name="Recorded Sound">
            <a:hlinkClick r:id="" action="ppaction://media"/>
          </p:cNvPr>
          <p:cNvPicPr>
            <a:picLocks noRot="1" noChangeAspect="1"/>
          </p:cNvPicPr>
          <p:nvPr>
            <a:wavAudioFile r:embed="rId1" name="Recorded Sound"/>
          </p:nvPr>
        </p:nvPicPr>
        <p:blipFill>
          <a:blip r:embed="rId5" cstate="print"/>
          <a:stretch>
            <a:fillRect/>
          </a:stretch>
        </p:blipFill>
        <p:spPr>
          <a:xfrm>
            <a:off x="8610600" y="152400"/>
            <a:ext cx="304800" cy="304800"/>
          </a:xfrm>
          <a:prstGeom prst="rect">
            <a:avLst/>
          </a:prstGeom>
        </p:spPr>
      </p:pic>
    </p:spTree>
  </p:cSld>
  <p:clrMapOvr>
    <a:masterClrMapping/>
  </p:clrMapOvr>
  <p:transition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50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2"/>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dirty="0" smtClean="0"/>
              <a:t>Café </a:t>
            </a:r>
            <a:r>
              <a:rPr lang="en-US" dirty="0" err="1" smtClean="0"/>
              <a:t>Deux</a:t>
            </a:r>
            <a:r>
              <a:rPr lang="en-US" dirty="0" smtClean="0"/>
              <a:t> </a:t>
            </a:r>
            <a:r>
              <a:rPr lang="en-US" dirty="0" err="1" smtClean="0"/>
              <a:t>Garçons</a:t>
            </a:r>
            <a:endParaRPr lang="en-US" dirty="0"/>
          </a:p>
        </p:txBody>
      </p:sp>
      <p:pic>
        <p:nvPicPr>
          <p:cNvPr id="15" name="Content Placeholder 14" descr="lesdeuxgarconsaix2.jpg"/>
          <p:cNvPicPr>
            <a:picLocks noGrp="1" noChangeAspect="1"/>
          </p:cNvPicPr>
          <p:nvPr>
            <p:ph sz="half" idx="1"/>
          </p:nvPr>
        </p:nvPicPr>
        <p:blipFill>
          <a:blip r:embed="rId3" cstate="print"/>
          <a:srcRect b="16374"/>
          <a:stretch>
            <a:fillRect/>
          </a:stretch>
        </p:blipFill>
        <p:spPr>
          <a:xfrm>
            <a:off x="609600" y="1371600"/>
            <a:ext cx="8001000" cy="5448300"/>
          </a:xfrm>
        </p:spPr>
      </p:pic>
      <p:pic>
        <p:nvPicPr>
          <p:cNvPr id="16" name="Recorded Sound">
            <a:hlinkClick r:id="" action="ppaction://media"/>
          </p:cNvPr>
          <p:cNvPicPr>
            <a:picLocks noRot="1" noChangeAspect="1"/>
          </p:cNvPicPr>
          <p:nvPr>
            <a:wavAudioFile r:embed="rId1" name="Recorded Sound"/>
          </p:nvPr>
        </p:nvPicPr>
        <p:blipFill>
          <a:blip r:embed="rId4" cstate="print"/>
          <a:stretch>
            <a:fillRect/>
          </a:stretch>
        </p:blipFill>
        <p:spPr>
          <a:xfrm>
            <a:off x="8686800" y="228600"/>
            <a:ext cx="304800" cy="304800"/>
          </a:xfrm>
          <a:prstGeom prst="rect">
            <a:avLst/>
          </a:prstGeom>
        </p:spPr>
      </p:pic>
    </p:spTree>
  </p:cSld>
  <p:clrMapOvr>
    <a:masterClrMapping/>
  </p:clrMapOvr>
  <p:transition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400"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6"/>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Mont Sainte-</a:t>
            </a:r>
            <a:r>
              <a:rPr lang="en-US" dirty="0" err="1" smtClean="0"/>
              <a:t>Victoire</a:t>
            </a:r>
            <a:endParaRPr lang="en-US" dirty="0"/>
          </a:p>
        </p:txBody>
      </p:sp>
      <p:pic>
        <p:nvPicPr>
          <p:cNvPr id="6" name="Content Placeholder 5" descr="mont_st_victoire.jpg"/>
          <p:cNvPicPr>
            <a:picLocks noGrp="1" noChangeAspect="1"/>
          </p:cNvPicPr>
          <p:nvPr>
            <p:ph sz="half" idx="2"/>
          </p:nvPr>
        </p:nvPicPr>
        <p:blipFill>
          <a:blip r:embed="rId3" cstate="print"/>
          <a:stretch>
            <a:fillRect/>
          </a:stretch>
        </p:blipFill>
        <p:spPr>
          <a:xfrm>
            <a:off x="609600" y="1107983"/>
            <a:ext cx="7467600" cy="5606780"/>
          </a:xfrm>
        </p:spPr>
      </p:pic>
      <p:pic>
        <p:nvPicPr>
          <p:cNvPr id="11" name="Recorded Sound">
            <a:hlinkClick r:id="" action="ppaction://media"/>
          </p:cNvPr>
          <p:cNvPicPr>
            <a:picLocks noRot="1" noChangeAspect="1"/>
          </p:cNvPicPr>
          <p:nvPr>
            <a:wavAudioFile r:embed="rId1" name="Recorded Sound"/>
          </p:nvPr>
        </p:nvPicPr>
        <p:blipFill>
          <a:blip r:embed="rId4" cstate="print"/>
          <a:stretch>
            <a:fillRect/>
          </a:stretch>
        </p:blipFill>
        <p:spPr>
          <a:xfrm>
            <a:off x="8382000" y="304800"/>
            <a:ext cx="304800" cy="304800"/>
          </a:xfrm>
          <a:prstGeom prst="rect">
            <a:avLst/>
          </a:prstGeom>
        </p:spPr>
      </p:pic>
    </p:spTree>
  </p:cSld>
  <p:clrMapOvr>
    <a:masterClrMapping/>
  </p:clrMapOvr>
  <p:transition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82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1"/>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Mont Sainte-</a:t>
            </a:r>
            <a:r>
              <a:rPr lang="en-US" dirty="0" err="1" smtClean="0"/>
              <a:t>Victoire</a:t>
            </a:r>
            <a:r>
              <a:rPr lang="en-US" dirty="0" smtClean="0"/>
              <a:t> &amp; Paul Cézanne</a:t>
            </a:r>
            <a:endParaRPr lang="en-US" dirty="0"/>
          </a:p>
        </p:txBody>
      </p:sp>
      <p:pic>
        <p:nvPicPr>
          <p:cNvPr id="7" name="Picture 6" descr="sainte-victoire_cezanne.jpg"/>
          <p:cNvPicPr>
            <a:picLocks noChangeAspect="1"/>
          </p:cNvPicPr>
          <p:nvPr/>
        </p:nvPicPr>
        <p:blipFill>
          <a:blip r:embed="rId3" cstate="print"/>
          <a:stretch>
            <a:fillRect/>
          </a:stretch>
        </p:blipFill>
        <p:spPr>
          <a:xfrm>
            <a:off x="380999" y="3505200"/>
            <a:ext cx="4303987" cy="3200400"/>
          </a:xfrm>
          <a:prstGeom prst="rect">
            <a:avLst/>
          </a:prstGeom>
        </p:spPr>
      </p:pic>
      <p:pic>
        <p:nvPicPr>
          <p:cNvPr id="8" name="Picture 7" descr="Paul_Cezanne_La_Montagne_Saint_Victoire_Barnes.jpg"/>
          <p:cNvPicPr>
            <a:picLocks noChangeAspect="1"/>
          </p:cNvPicPr>
          <p:nvPr/>
        </p:nvPicPr>
        <p:blipFill>
          <a:blip r:embed="rId4" cstate="print"/>
          <a:stretch>
            <a:fillRect/>
          </a:stretch>
        </p:blipFill>
        <p:spPr>
          <a:xfrm>
            <a:off x="4724400" y="3505199"/>
            <a:ext cx="4114800" cy="3232779"/>
          </a:xfrm>
          <a:prstGeom prst="rect">
            <a:avLst/>
          </a:prstGeom>
        </p:spPr>
      </p:pic>
      <p:pic>
        <p:nvPicPr>
          <p:cNvPr id="10" name="Picture 9" descr="cezanne.jpg"/>
          <p:cNvPicPr>
            <a:picLocks noChangeAspect="1"/>
          </p:cNvPicPr>
          <p:nvPr/>
        </p:nvPicPr>
        <p:blipFill>
          <a:blip r:embed="rId5" cstate="print"/>
          <a:stretch>
            <a:fillRect/>
          </a:stretch>
        </p:blipFill>
        <p:spPr>
          <a:xfrm>
            <a:off x="3276600" y="1371600"/>
            <a:ext cx="2768600" cy="2023208"/>
          </a:xfrm>
          <a:prstGeom prst="rect">
            <a:avLst/>
          </a:prstGeom>
        </p:spPr>
      </p:pic>
      <p:pic>
        <p:nvPicPr>
          <p:cNvPr id="11" name="Recorded Sound">
            <a:hlinkClick r:id="" action="ppaction://media"/>
          </p:cNvPr>
          <p:cNvPicPr>
            <a:picLocks noRot="1" noChangeAspect="1"/>
          </p:cNvPicPr>
          <p:nvPr>
            <a:wavAudioFile r:embed="rId1" name="Recorded Sound"/>
          </p:nvPr>
        </p:nvPicPr>
        <p:blipFill>
          <a:blip r:embed="rId6" cstate="print"/>
          <a:stretch>
            <a:fillRect/>
          </a:stretch>
        </p:blipFill>
        <p:spPr>
          <a:xfrm>
            <a:off x="8534400" y="228600"/>
            <a:ext cx="304800" cy="304800"/>
          </a:xfrm>
          <a:prstGeom prst="rect">
            <a:avLst/>
          </a:prstGeom>
        </p:spPr>
      </p:pic>
    </p:spTree>
  </p:cSld>
  <p:clrMapOvr>
    <a:masterClrMapping/>
  </p:clrMapOvr>
  <p:transition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23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1"/>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Marseille</a:t>
            </a:r>
            <a:endParaRPr lang="en-US" dirty="0"/>
          </a:p>
        </p:txBody>
      </p:sp>
      <p:pic>
        <p:nvPicPr>
          <p:cNvPr id="5" name="Content Placeholder 4" descr="map_Provence-Alpes-Cote-D'Azur.gif"/>
          <p:cNvPicPr>
            <a:picLocks noGrp="1" noChangeAspect="1"/>
          </p:cNvPicPr>
          <p:nvPr>
            <p:ph sz="half" idx="1"/>
          </p:nvPr>
        </p:nvPicPr>
        <p:blipFill>
          <a:blip r:embed="rId3" cstate="print"/>
          <a:stretch>
            <a:fillRect/>
          </a:stretch>
        </p:blipFill>
        <p:spPr>
          <a:xfrm>
            <a:off x="1219200" y="1371600"/>
            <a:ext cx="6096000" cy="5313680"/>
          </a:xfrm>
        </p:spPr>
      </p:pic>
      <p:cxnSp>
        <p:nvCxnSpPr>
          <p:cNvPr id="11" name="Straight Arrow Connector 10"/>
          <p:cNvCxnSpPr/>
          <p:nvPr/>
        </p:nvCxnSpPr>
        <p:spPr>
          <a:xfrm rot="5400000">
            <a:off x="3162300" y="4991100"/>
            <a:ext cx="685800" cy="304800"/>
          </a:xfrm>
          <a:prstGeom prst="straightConnector1">
            <a:avLst/>
          </a:prstGeom>
          <a:ln w="28575">
            <a:solidFill>
              <a:srgbClr val="FF0000"/>
            </a:solidFill>
            <a:tailEnd type="arrow"/>
          </a:ln>
        </p:spPr>
        <p:style>
          <a:lnRef idx="1">
            <a:schemeClr val="accent2"/>
          </a:lnRef>
          <a:fillRef idx="0">
            <a:schemeClr val="accent2"/>
          </a:fillRef>
          <a:effectRef idx="0">
            <a:schemeClr val="accent2"/>
          </a:effectRef>
          <a:fontRef idx="minor">
            <a:schemeClr val="tx1"/>
          </a:fontRef>
        </p:style>
      </p:cxnSp>
      <p:pic>
        <p:nvPicPr>
          <p:cNvPr id="7" name="Recorded Sound">
            <a:hlinkClick r:id="" action="ppaction://media"/>
          </p:cNvPr>
          <p:cNvPicPr>
            <a:picLocks noRot="1" noChangeAspect="1"/>
          </p:cNvPicPr>
          <p:nvPr>
            <a:wavAudioFile r:embed="rId1" name="Recorded Sound"/>
          </p:nvPr>
        </p:nvPicPr>
        <p:blipFill>
          <a:blip r:embed="rId4" cstate="print"/>
          <a:stretch>
            <a:fillRect/>
          </a:stretch>
        </p:blipFill>
        <p:spPr>
          <a:xfrm>
            <a:off x="8610600" y="304800"/>
            <a:ext cx="304800" cy="304800"/>
          </a:xfrm>
          <a:prstGeom prst="rect">
            <a:avLst/>
          </a:prstGeom>
        </p:spPr>
      </p:pic>
    </p:spTree>
  </p:cSld>
  <p:clrMapOvr>
    <a:masterClrMapping/>
  </p:clrMapOvr>
  <p:transition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120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763000" cy="1143000"/>
          </a:xfrm>
        </p:spPr>
        <p:txBody>
          <a:bodyPr/>
          <a:lstStyle/>
          <a:p>
            <a:r>
              <a:rPr lang="en-US" dirty="0" err="1" smtClean="0"/>
              <a:t>Nîmes</a:t>
            </a:r>
            <a:endParaRPr lang="en-US" dirty="0"/>
          </a:p>
        </p:txBody>
      </p:sp>
      <p:pic>
        <p:nvPicPr>
          <p:cNvPr id="5" name="Content Placeholder 4" descr="11-Les-Arenes-de-Nimes.jpg"/>
          <p:cNvPicPr>
            <a:picLocks noGrp="1" noChangeAspect="1"/>
          </p:cNvPicPr>
          <p:nvPr>
            <p:ph sz="half" idx="1"/>
          </p:nvPr>
        </p:nvPicPr>
        <p:blipFill>
          <a:blip r:embed="rId3" cstate="print"/>
          <a:stretch>
            <a:fillRect/>
          </a:stretch>
        </p:blipFill>
        <p:spPr>
          <a:xfrm>
            <a:off x="-228600" y="1600200"/>
            <a:ext cx="9583784" cy="4724400"/>
          </a:xfrm>
        </p:spPr>
      </p:pic>
      <p:pic>
        <p:nvPicPr>
          <p:cNvPr id="8" name="Recorded Sound">
            <a:hlinkClick r:id="" action="ppaction://media"/>
          </p:cNvPr>
          <p:cNvPicPr>
            <a:picLocks noRot="1" noChangeAspect="1"/>
          </p:cNvPicPr>
          <p:nvPr>
            <a:wavAudioFile r:embed="rId1" name="Recorded Sound"/>
          </p:nvPr>
        </p:nvPicPr>
        <p:blipFill>
          <a:blip r:embed="rId4" cstate="print"/>
          <a:stretch>
            <a:fillRect/>
          </a:stretch>
        </p:blipFill>
        <p:spPr>
          <a:xfrm>
            <a:off x="8229600" y="228600"/>
            <a:ext cx="304800" cy="304800"/>
          </a:xfrm>
          <a:prstGeom prst="rect">
            <a:avLst/>
          </a:prstGeom>
        </p:spPr>
      </p:pic>
    </p:spTree>
  </p:cSld>
  <p:clrMapOvr>
    <a:masterClrMapping/>
  </p:clrMapOvr>
  <p:transition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8973"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3505200" cy="868362"/>
          </a:xfrm>
        </p:spPr>
        <p:txBody>
          <a:bodyPr/>
          <a:lstStyle/>
          <a:p>
            <a:r>
              <a:rPr lang="en-US" dirty="0" smtClean="0"/>
              <a:t>Marseille</a:t>
            </a:r>
            <a:endParaRPr lang="en-US" dirty="0"/>
          </a:p>
        </p:txBody>
      </p:sp>
      <p:pic>
        <p:nvPicPr>
          <p:cNvPr id="6" name="Content Placeholder 5" descr="Marseille.jpg"/>
          <p:cNvPicPr>
            <a:picLocks noGrp="1" noChangeAspect="1"/>
          </p:cNvPicPr>
          <p:nvPr>
            <p:ph sz="half" idx="2"/>
          </p:nvPr>
        </p:nvPicPr>
        <p:blipFill>
          <a:blip r:embed="rId3" cstate="print"/>
          <a:stretch>
            <a:fillRect/>
          </a:stretch>
        </p:blipFill>
        <p:spPr>
          <a:xfrm>
            <a:off x="3886200" y="-109385"/>
            <a:ext cx="4648200" cy="6967385"/>
          </a:xfrm>
        </p:spPr>
      </p:pic>
      <p:pic>
        <p:nvPicPr>
          <p:cNvPr id="8" name="Recorded Sound">
            <a:hlinkClick r:id="" action="ppaction://media"/>
          </p:cNvPr>
          <p:cNvPicPr>
            <a:picLocks noRot="1" noChangeAspect="1"/>
          </p:cNvPicPr>
          <p:nvPr>
            <a:wavAudioFile r:embed="rId1" name="Recorded Sound"/>
          </p:nvPr>
        </p:nvPicPr>
        <p:blipFill>
          <a:blip r:embed="rId4" cstate="print"/>
          <a:stretch>
            <a:fillRect/>
          </a:stretch>
        </p:blipFill>
        <p:spPr>
          <a:xfrm>
            <a:off x="381000" y="304800"/>
            <a:ext cx="304800" cy="304800"/>
          </a:xfrm>
          <a:prstGeom prst="rect">
            <a:avLst/>
          </a:prstGeom>
        </p:spPr>
      </p:pic>
    </p:spTree>
  </p:cSld>
  <p:clrMapOvr>
    <a:masterClrMapping/>
  </p:clrMapOvr>
  <p:transition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30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71800" y="228600"/>
            <a:ext cx="3505200" cy="868362"/>
          </a:xfrm>
        </p:spPr>
        <p:txBody>
          <a:bodyPr/>
          <a:lstStyle/>
          <a:p>
            <a:r>
              <a:rPr lang="en-US" dirty="0" smtClean="0"/>
              <a:t>Marseille</a:t>
            </a:r>
            <a:endParaRPr lang="en-US" dirty="0"/>
          </a:p>
        </p:txBody>
      </p:sp>
      <p:pic>
        <p:nvPicPr>
          <p:cNvPr id="5" name="Content Placeholder 4" descr="marseille_france_vieux_port.jpg"/>
          <p:cNvPicPr>
            <a:picLocks noGrp="1" noChangeAspect="1"/>
          </p:cNvPicPr>
          <p:nvPr>
            <p:ph sz="half" idx="1"/>
          </p:nvPr>
        </p:nvPicPr>
        <p:blipFill>
          <a:blip r:embed="rId3" cstate="print"/>
          <a:stretch>
            <a:fillRect/>
          </a:stretch>
        </p:blipFill>
        <p:spPr>
          <a:xfrm>
            <a:off x="533400" y="1295400"/>
            <a:ext cx="8131444" cy="5296982"/>
          </a:xfrm>
        </p:spPr>
      </p:pic>
      <p:pic>
        <p:nvPicPr>
          <p:cNvPr id="10" name="Recorded Sound">
            <a:hlinkClick r:id="" action="ppaction://media"/>
          </p:cNvPr>
          <p:cNvPicPr>
            <a:picLocks noRot="1" noChangeAspect="1"/>
          </p:cNvPicPr>
          <p:nvPr>
            <a:wavAudioFile r:embed="rId1" name="Recorded Sound"/>
          </p:nvPr>
        </p:nvPicPr>
        <p:blipFill>
          <a:blip r:embed="rId4" cstate="print"/>
          <a:stretch>
            <a:fillRect/>
          </a:stretch>
        </p:blipFill>
        <p:spPr>
          <a:xfrm>
            <a:off x="4419600" y="3276600"/>
            <a:ext cx="304800" cy="304800"/>
          </a:xfrm>
          <a:prstGeom prst="rect">
            <a:avLst/>
          </a:prstGeom>
        </p:spPr>
      </p:pic>
    </p:spTree>
  </p:cSld>
  <p:clrMapOvr>
    <a:masterClrMapping/>
  </p:clrMapOvr>
  <p:transition advTm="5000"/>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1280" fill="hold"/>
                                        <p:tgtEl>
                                          <p:spTgt spid="10"/>
                                        </p:tgtEl>
                                      </p:cBhvr>
                                    </p:cmd>
                                  </p:childTnLst>
                                </p:cTn>
                              </p:par>
                            </p:childTnLst>
                          </p:cTn>
                        </p:par>
                      </p:childTnLst>
                    </p:cTn>
                  </p:par>
                </p:childTnLst>
              </p:cTn>
              <p:nextCondLst>
                <p:cond evt="onClick" delay="0">
                  <p:tgtEl>
                    <p:spTgt spid="10"/>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0"/>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3429000" cy="1143000"/>
          </a:xfrm>
        </p:spPr>
        <p:txBody>
          <a:bodyPr>
            <a:normAutofit fontScale="90000"/>
          </a:bodyPr>
          <a:lstStyle/>
          <a:p>
            <a:r>
              <a:rPr lang="en-US" dirty="0" smtClean="0"/>
              <a:t>La Marseillaise</a:t>
            </a:r>
            <a:endParaRPr lang="en-US" dirty="0"/>
          </a:p>
        </p:txBody>
      </p:sp>
      <p:sp>
        <p:nvSpPr>
          <p:cNvPr id="3" name="Content Placeholder 2"/>
          <p:cNvSpPr>
            <a:spLocks noGrp="1"/>
          </p:cNvSpPr>
          <p:nvPr>
            <p:ph sz="half" idx="1"/>
          </p:nvPr>
        </p:nvSpPr>
        <p:spPr>
          <a:xfrm>
            <a:off x="457200" y="1219200"/>
            <a:ext cx="4038600" cy="5334000"/>
          </a:xfrm>
        </p:spPr>
        <p:txBody>
          <a:bodyPr>
            <a:normAutofit fontScale="40000" lnSpcReduction="20000"/>
          </a:bodyPr>
          <a:lstStyle/>
          <a:p>
            <a:r>
              <a:rPr lang="en-US" sz="2000" dirty="0" smtClean="0">
                <a:hlinkClick r:id="rId3"/>
              </a:rPr>
              <a:t>http://www.youtube.com/watch?v=b6S6ZU3S_6g&amp;feature=related</a:t>
            </a:r>
            <a:endParaRPr lang="en-US" sz="2000" dirty="0" smtClean="0"/>
          </a:p>
          <a:p>
            <a:endParaRPr lang="en-US" sz="2000" dirty="0" smtClean="0"/>
          </a:p>
          <a:p>
            <a:endParaRPr lang="en-US" sz="2000" dirty="0" smtClean="0">
              <a:hlinkClick r:id="rId4"/>
            </a:endParaRPr>
          </a:p>
          <a:p>
            <a:r>
              <a:rPr lang="en-US" sz="2000" dirty="0" smtClean="0">
                <a:hlinkClick r:id="rId4"/>
              </a:rPr>
              <a:t>http://www.youtube.com/watch?v=mKbUH_emZoE&amp;feature=related3S_6g&amp;feature=related</a:t>
            </a:r>
            <a:endParaRPr lang="en-US" sz="2000" dirty="0" smtClean="0"/>
          </a:p>
          <a:p>
            <a:endParaRPr lang="en-US" sz="1000" dirty="0"/>
          </a:p>
          <a:p>
            <a:endParaRPr lang="en-US" sz="4500" dirty="0" smtClean="0"/>
          </a:p>
          <a:p>
            <a:endParaRPr lang="en-US" sz="4500" dirty="0"/>
          </a:p>
          <a:p>
            <a:r>
              <a:rPr lang="en-US" sz="4500" dirty="0" err="1" smtClean="0"/>
              <a:t>Allons</a:t>
            </a:r>
            <a:r>
              <a:rPr lang="en-US" sz="4500" dirty="0" smtClean="0"/>
              <a:t> </a:t>
            </a:r>
            <a:r>
              <a:rPr lang="en-US" sz="4500" dirty="0" err="1" smtClean="0"/>
              <a:t>enfants</a:t>
            </a:r>
            <a:r>
              <a:rPr lang="en-US" sz="4500" dirty="0" smtClean="0"/>
              <a:t> de la </a:t>
            </a:r>
            <a:r>
              <a:rPr lang="en-US" sz="4500" dirty="0" err="1" smtClean="0"/>
              <a:t>Patrie</a:t>
            </a:r>
            <a:r>
              <a:rPr lang="en-US" sz="4500" dirty="0" smtClean="0"/>
              <a:t/>
            </a:r>
            <a:br>
              <a:rPr lang="en-US" sz="4500" dirty="0" smtClean="0"/>
            </a:br>
            <a:r>
              <a:rPr lang="en-US" sz="4500" dirty="0" smtClean="0"/>
              <a:t>Le jour de </a:t>
            </a:r>
            <a:r>
              <a:rPr lang="en-US" sz="4500" dirty="0" err="1" smtClean="0"/>
              <a:t>gloire</a:t>
            </a:r>
            <a:r>
              <a:rPr lang="en-US" sz="4500" dirty="0" smtClean="0"/>
              <a:t> </a:t>
            </a:r>
            <a:r>
              <a:rPr lang="en-US" sz="4500" dirty="0" err="1" smtClean="0"/>
              <a:t>est</a:t>
            </a:r>
            <a:r>
              <a:rPr lang="en-US" sz="4500" dirty="0" smtClean="0"/>
              <a:t> </a:t>
            </a:r>
            <a:r>
              <a:rPr lang="en-US" sz="4500" dirty="0" err="1" smtClean="0"/>
              <a:t>arrivé</a:t>
            </a:r>
            <a:r>
              <a:rPr lang="en-US" sz="4500" dirty="0" smtClean="0"/>
              <a:t>.</a:t>
            </a:r>
            <a:br>
              <a:rPr lang="en-US" sz="4500" dirty="0" smtClean="0"/>
            </a:br>
            <a:r>
              <a:rPr lang="en-US" sz="4500" dirty="0" err="1" smtClean="0"/>
              <a:t>Contre</a:t>
            </a:r>
            <a:r>
              <a:rPr lang="en-US" sz="4500" dirty="0" smtClean="0"/>
              <a:t> nous, de la </a:t>
            </a:r>
            <a:r>
              <a:rPr lang="en-US" sz="4500" dirty="0" err="1" smtClean="0"/>
              <a:t>tyrannie</a:t>
            </a:r>
            <a:r>
              <a:rPr lang="en-US" sz="4500" dirty="0" smtClean="0"/>
              <a:t>,</a:t>
            </a:r>
            <a:br>
              <a:rPr lang="en-US" sz="4500" dirty="0" smtClean="0"/>
            </a:br>
            <a:r>
              <a:rPr lang="en-US" sz="4500" dirty="0" err="1" smtClean="0"/>
              <a:t>L'étandard</a:t>
            </a:r>
            <a:r>
              <a:rPr lang="en-US" sz="4500" dirty="0" smtClean="0"/>
              <a:t> </a:t>
            </a:r>
            <a:r>
              <a:rPr lang="en-US" sz="4500" dirty="0" err="1" smtClean="0"/>
              <a:t>sanglant</a:t>
            </a:r>
            <a:r>
              <a:rPr lang="en-US" sz="4500" dirty="0" smtClean="0"/>
              <a:t> </a:t>
            </a:r>
            <a:r>
              <a:rPr lang="en-US" sz="4500" dirty="0" err="1" smtClean="0"/>
              <a:t>est</a:t>
            </a:r>
            <a:r>
              <a:rPr lang="en-US" sz="4500" dirty="0" smtClean="0"/>
              <a:t> </a:t>
            </a:r>
            <a:r>
              <a:rPr lang="en-US" sz="4500" dirty="0" err="1" smtClean="0"/>
              <a:t>levé</a:t>
            </a:r>
            <a:r>
              <a:rPr lang="en-US" sz="4500" dirty="0" smtClean="0"/>
              <a:t>,</a:t>
            </a:r>
            <a:br>
              <a:rPr lang="en-US" sz="4500" dirty="0" smtClean="0"/>
            </a:br>
            <a:r>
              <a:rPr lang="en-US" sz="4500" dirty="0" err="1" smtClean="0"/>
              <a:t>l'étandard</a:t>
            </a:r>
            <a:r>
              <a:rPr lang="en-US" sz="4500" dirty="0" smtClean="0"/>
              <a:t> </a:t>
            </a:r>
            <a:r>
              <a:rPr lang="en-US" sz="4500" dirty="0" err="1" smtClean="0"/>
              <a:t>sanglant</a:t>
            </a:r>
            <a:r>
              <a:rPr lang="en-US" sz="4500" dirty="0" smtClean="0"/>
              <a:t> </a:t>
            </a:r>
            <a:r>
              <a:rPr lang="en-US" sz="4500" dirty="0" err="1" smtClean="0"/>
              <a:t>est</a:t>
            </a:r>
            <a:r>
              <a:rPr lang="en-US" sz="4500" dirty="0" smtClean="0"/>
              <a:t> </a:t>
            </a:r>
            <a:r>
              <a:rPr lang="en-US" sz="4500" dirty="0" err="1" smtClean="0"/>
              <a:t>levé</a:t>
            </a:r>
            <a:r>
              <a:rPr lang="en-US" sz="4500" dirty="0" smtClean="0"/>
              <a:t>,</a:t>
            </a:r>
            <a:br>
              <a:rPr lang="en-US" sz="4500" dirty="0" smtClean="0"/>
            </a:br>
            <a:r>
              <a:rPr lang="en-US" sz="4500" dirty="0" err="1" smtClean="0"/>
              <a:t>Entendez-vous</a:t>
            </a:r>
            <a:r>
              <a:rPr lang="en-US" sz="4500" dirty="0" smtClean="0"/>
              <a:t>, </a:t>
            </a:r>
            <a:r>
              <a:rPr lang="en-US" sz="4500" dirty="0" err="1" smtClean="0"/>
              <a:t>dans</a:t>
            </a:r>
            <a:r>
              <a:rPr lang="en-US" sz="4500" dirty="0" smtClean="0"/>
              <a:t> la </a:t>
            </a:r>
            <a:r>
              <a:rPr lang="en-US" sz="4500" dirty="0" err="1" smtClean="0"/>
              <a:t>campagne</a:t>
            </a:r>
            <a:r>
              <a:rPr lang="en-US" sz="4500" dirty="0" smtClean="0"/>
              <a:t>.</a:t>
            </a:r>
            <a:br>
              <a:rPr lang="en-US" sz="4500" dirty="0" smtClean="0"/>
            </a:br>
            <a:r>
              <a:rPr lang="en-US" sz="4500" dirty="0" err="1" smtClean="0"/>
              <a:t>Mugir</a:t>
            </a:r>
            <a:r>
              <a:rPr lang="en-US" sz="4500" dirty="0" smtClean="0"/>
              <a:t> </a:t>
            </a:r>
            <a:r>
              <a:rPr lang="en-US" sz="4500" dirty="0" err="1" smtClean="0"/>
              <a:t>ces</a:t>
            </a:r>
            <a:r>
              <a:rPr lang="en-US" sz="4500" dirty="0" smtClean="0"/>
              <a:t> </a:t>
            </a:r>
            <a:r>
              <a:rPr lang="en-US" sz="4500" dirty="0" err="1" smtClean="0"/>
              <a:t>feroces</a:t>
            </a:r>
            <a:r>
              <a:rPr lang="en-US" sz="4500" dirty="0" smtClean="0"/>
              <a:t> </a:t>
            </a:r>
            <a:r>
              <a:rPr lang="en-US" sz="4500" dirty="0" err="1" smtClean="0"/>
              <a:t>soldats</a:t>
            </a:r>
            <a:r>
              <a:rPr lang="en-US" sz="4500" dirty="0" smtClean="0"/>
              <a:t/>
            </a:r>
            <a:br>
              <a:rPr lang="en-US" sz="4500" dirty="0" smtClean="0"/>
            </a:br>
            <a:r>
              <a:rPr lang="en-US" sz="4500" dirty="0" err="1" smtClean="0"/>
              <a:t>Ils</a:t>
            </a:r>
            <a:r>
              <a:rPr lang="en-US" sz="4500" dirty="0" smtClean="0"/>
              <a:t> </a:t>
            </a:r>
            <a:r>
              <a:rPr lang="en-US" sz="4500" dirty="0" err="1" smtClean="0"/>
              <a:t>viennent</a:t>
            </a:r>
            <a:r>
              <a:rPr lang="en-US" sz="4500" dirty="0" smtClean="0"/>
              <a:t> </a:t>
            </a:r>
            <a:r>
              <a:rPr lang="en-US" sz="4500" dirty="0" err="1" smtClean="0"/>
              <a:t>jusqu’à</a:t>
            </a:r>
            <a:r>
              <a:rPr lang="en-US" sz="4500" dirty="0" smtClean="0"/>
              <a:t> </a:t>
            </a:r>
            <a:r>
              <a:rPr lang="en-US" sz="4500" dirty="0" err="1" smtClean="0"/>
              <a:t>dans</a:t>
            </a:r>
            <a:r>
              <a:rPr lang="en-US" sz="4500" dirty="0" smtClean="0"/>
              <a:t> </a:t>
            </a:r>
            <a:r>
              <a:rPr lang="en-US" sz="4500" dirty="0" err="1" smtClean="0"/>
              <a:t>nos</a:t>
            </a:r>
            <a:r>
              <a:rPr lang="en-US" sz="4500" dirty="0" smtClean="0"/>
              <a:t> bras</a:t>
            </a:r>
            <a:br>
              <a:rPr lang="en-US" sz="4500" dirty="0" smtClean="0"/>
            </a:br>
            <a:r>
              <a:rPr lang="en-US" sz="4500" dirty="0" err="1" smtClean="0"/>
              <a:t>Egorger</a:t>
            </a:r>
            <a:r>
              <a:rPr lang="en-US" sz="4500" dirty="0" smtClean="0"/>
              <a:t> </a:t>
            </a:r>
            <a:r>
              <a:rPr lang="en-US" sz="4500" dirty="0" err="1" smtClean="0"/>
              <a:t>vos</a:t>
            </a:r>
            <a:r>
              <a:rPr lang="en-US" sz="4500" dirty="0" smtClean="0"/>
              <a:t> </a:t>
            </a:r>
            <a:r>
              <a:rPr lang="en-US" sz="4500" dirty="0" err="1" smtClean="0"/>
              <a:t>fils</a:t>
            </a:r>
            <a:r>
              <a:rPr lang="en-US" sz="4500" dirty="0" smtClean="0"/>
              <a:t>,  </a:t>
            </a:r>
            <a:r>
              <a:rPr lang="en-US" sz="4500" dirty="0" err="1" smtClean="0"/>
              <a:t>vos</a:t>
            </a:r>
            <a:r>
              <a:rPr lang="en-US" sz="4500" dirty="0" smtClean="0"/>
              <a:t> </a:t>
            </a:r>
            <a:r>
              <a:rPr lang="en-US" sz="4500" dirty="0" err="1" smtClean="0"/>
              <a:t>compagnes</a:t>
            </a:r>
            <a:r>
              <a:rPr lang="en-US" sz="4500" dirty="0" smtClean="0"/>
              <a:t>. </a:t>
            </a:r>
          </a:p>
          <a:p>
            <a:endParaRPr lang="en-US" sz="4500" dirty="0"/>
          </a:p>
          <a:p>
            <a:r>
              <a:rPr lang="en-US" sz="4500" i="1" dirty="0" smtClean="0"/>
              <a:t>Aux </a:t>
            </a:r>
            <a:r>
              <a:rPr lang="en-US" sz="4500" i="1" dirty="0" err="1" smtClean="0"/>
              <a:t>armes</a:t>
            </a:r>
            <a:r>
              <a:rPr lang="en-US" sz="4500" i="1" dirty="0" smtClean="0"/>
              <a:t> </a:t>
            </a:r>
            <a:r>
              <a:rPr lang="en-US" sz="4500" i="1" dirty="0" err="1" smtClean="0"/>
              <a:t>citoyens</a:t>
            </a:r>
            <a:r>
              <a:rPr lang="en-US" sz="4500" i="1" dirty="0" smtClean="0"/>
              <a:t>!</a:t>
            </a:r>
            <a:br>
              <a:rPr lang="en-US" sz="4500" i="1" dirty="0" smtClean="0"/>
            </a:br>
            <a:r>
              <a:rPr lang="en-US" sz="4500" i="1" dirty="0" err="1" smtClean="0"/>
              <a:t>Formez</a:t>
            </a:r>
            <a:r>
              <a:rPr lang="en-US" sz="4500" i="1" dirty="0" smtClean="0"/>
              <a:t> </a:t>
            </a:r>
            <a:r>
              <a:rPr lang="en-US" sz="4500" i="1" dirty="0" err="1" smtClean="0"/>
              <a:t>vos</a:t>
            </a:r>
            <a:r>
              <a:rPr lang="en-US" sz="4500" i="1" dirty="0" smtClean="0"/>
              <a:t> </a:t>
            </a:r>
            <a:r>
              <a:rPr lang="en-US" sz="4500" i="1" dirty="0" err="1" smtClean="0"/>
              <a:t>bataillons</a:t>
            </a:r>
            <a:r>
              <a:rPr lang="en-US" sz="4500" i="1" dirty="0" smtClean="0"/>
              <a:t>,</a:t>
            </a:r>
            <a:br>
              <a:rPr lang="en-US" sz="4500" i="1" dirty="0" smtClean="0"/>
            </a:br>
            <a:r>
              <a:rPr lang="en-US" sz="4500" i="1" dirty="0" err="1" smtClean="0"/>
              <a:t>Marchons</a:t>
            </a:r>
            <a:r>
              <a:rPr lang="en-US" sz="4500" i="1" dirty="0" smtClean="0"/>
              <a:t>, </a:t>
            </a:r>
            <a:r>
              <a:rPr lang="en-US" sz="4500" i="1" dirty="0" err="1" smtClean="0"/>
              <a:t>marchons</a:t>
            </a:r>
            <a:r>
              <a:rPr lang="en-US" sz="4500" i="1" dirty="0" smtClean="0"/>
              <a:t>!</a:t>
            </a:r>
            <a:br>
              <a:rPr lang="en-US" sz="4500" i="1" dirty="0" smtClean="0"/>
            </a:br>
            <a:r>
              <a:rPr lang="en-US" sz="4500" i="1" dirty="0" err="1" smtClean="0"/>
              <a:t>Qu'un</a:t>
            </a:r>
            <a:r>
              <a:rPr lang="en-US" sz="4500" i="1" dirty="0" smtClean="0"/>
              <a:t> sang </a:t>
            </a:r>
            <a:r>
              <a:rPr lang="en-US" sz="4500" i="1" dirty="0" err="1" smtClean="0"/>
              <a:t>impur</a:t>
            </a:r>
            <a:r>
              <a:rPr lang="en-US" sz="4500" i="1" dirty="0" smtClean="0"/>
              <a:t/>
            </a:r>
            <a:br>
              <a:rPr lang="en-US" sz="4500" i="1" dirty="0" smtClean="0"/>
            </a:br>
            <a:r>
              <a:rPr lang="en-US" sz="4500" i="1" dirty="0" err="1" smtClean="0"/>
              <a:t>Abreuve</a:t>
            </a:r>
            <a:r>
              <a:rPr lang="en-US" sz="4500" i="1" dirty="0" smtClean="0"/>
              <a:t> </a:t>
            </a:r>
            <a:r>
              <a:rPr lang="en-US" sz="4500" i="1" dirty="0" err="1" smtClean="0"/>
              <a:t>nos</a:t>
            </a:r>
            <a:r>
              <a:rPr lang="en-US" sz="4500" i="1" dirty="0" smtClean="0"/>
              <a:t> </a:t>
            </a:r>
            <a:r>
              <a:rPr lang="en-US" sz="4500" i="1" dirty="0" err="1" smtClean="0"/>
              <a:t>sillons</a:t>
            </a:r>
            <a:r>
              <a:rPr lang="en-US" sz="4500" i="1" dirty="0" smtClean="0"/>
              <a:t>.</a:t>
            </a:r>
            <a:br>
              <a:rPr lang="en-US" sz="4500" i="1" dirty="0" smtClean="0"/>
            </a:br>
            <a:endParaRPr lang="en-US" sz="4500" dirty="0" smtClean="0"/>
          </a:p>
          <a:p>
            <a:endParaRPr lang="en-US" sz="3000" dirty="0"/>
          </a:p>
          <a:p>
            <a:endParaRPr lang="en-US" sz="1000" dirty="0"/>
          </a:p>
        </p:txBody>
      </p:sp>
      <p:sp>
        <p:nvSpPr>
          <p:cNvPr id="4" name="Content Placeholder 3"/>
          <p:cNvSpPr>
            <a:spLocks noGrp="1"/>
          </p:cNvSpPr>
          <p:nvPr>
            <p:ph sz="half" idx="2"/>
          </p:nvPr>
        </p:nvSpPr>
        <p:spPr>
          <a:xfrm>
            <a:off x="4495800" y="2438400"/>
            <a:ext cx="4038600" cy="3810000"/>
          </a:xfrm>
        </p:spPr>
        <p:txBody>
          <a:bodyPr>
            <a:noAutofit/>
          </a:bodyPr>
          <a:lstStyle/>
          <a:p>
            <a:r>
              <a:rPr lang="en-US" sz="1400" dirty="0" smtClean="0"/>
              <a:t>Let us go, children of the fatherland</a:t>
            </a:r>
            <a:br>
              <a:rPr lang="en-US" sz="1400" dirty="0" smtClean="0"/>
            </a:br>
            <a:r>
              <a:rPr lang="en-US" sz="1400" dirty="0" smtClean="0"/>
              <a:t>Our day of Glory has arrived.</a:t>
            </a:r>
            <a:br>
              <a:rPr lang="en-US" sz="1400" dirty="0" smtClean="0"/>
            </a:br>
            <a:r>
              <a:rPr lang="en-US" sz="1400" dirty="0" smtClean="0"/>
              <a:t>Against us stands tyranny,</a:t>
            </a:r>
            <a:br>
              <a:rPr lang="en-US" sz="1400" dirty="0" smtClean="0"/>
            </a:br>
            <a:r>
              <a:rPr lang="en-US" sz="1400" dirty="0" smtClean="0"/>
              <a:t>The bloody flag is raised,</a:t>
            </a:r>
            <a:br>
              <a:rPr lang="en-US" sz="1400" dirty="0" smtClean="0"/>
            </a:br>
            <a:r>
              <a:rPr lang="en-US" sz="1400" dirty="0" smtClean="0"/>
              <a:t>The bloody flag is raised.</a:t>
            </a:r>
            <a:br>
              <a:rPr lang="en-US" sz="1400" dirty="0" smtClean="0"/>
            </a:br>
            <a:r>
              <a:rPr lang="en-US" sz="1400" dirty="0" smtClean="0"/>
              <a:t>Do you hear in the countryside</a:t>
            </a:r>
            <a:br>
              <a:rPr lang="en-US" sz="1400" dirty="0" smtClean="0"/>
            </a:br>
            <a:r>
              <a:rPr lang="en-US" sz="1400" dirty="0" smtClean="0"/>
              <a:t>The roar of these savage soldiers </a:t>
            </a:r>
            <a:br>
              <a:rPr lang="en-US" sz="1400" dirty="0" smtClean="0"/>
            </a:br>
            <a:r>
              <a:rPr lang="en-US" sz="1400" dirty="0" smtClean="0"/>
              <a:t>They come right into our arms</a:t>
            </a:r>
            <a:br>
              <a:rPr lang="en-US" sz="1400" dirty="0" smtClean="0"/>
            </a:br>
            <a:r>
              <a:rPr lang="en-US" sz="1400" dirty="0" smtClean="0"/>
              <a:t>To cut the throats of your sons,</a:t>
            </a:r>
            <a:br>
              <a:rPr lang="en-US" sz="1400" dirty="0" smtClean="0"/>
            </a:br>
            <a:r>
              <a:rPr lang="en-US" sz="1400" dirty="0" smtClean="0"/>
              <a:t>your country. </a:t>
            </a:r>
          </a:p>
          <a:p>
            <a:endParaRPr lang="en-US" sz="1400" i="1" dirty="0" smtClean="0"/>
          </a:p>
          <a:p>
            <a:r>
              <a:rPr lang="en-US" sz="1400" i="1" dirty="0" smtClean="0"/>
              <a:t>To arms, citizens!</a:t>
            </a:r>
            <a:br>
              <a:rPr lang="en-US" sz="1400" i="1" dirty="0" smtClean="0"/>
            </a:br>
            <a:r>
              <a:rPr lang="en-US" sz="1400" i="1" dirty="0" smtClean="0"/>
              <a:t>Form up your battalions </a:t>
            </a:r>
            <a:br>
              <a:rPr lang="en-US" sz="1400" i="1" dirty="0" smtClean="0"/>
            </a:br>
            <a:r>
              <a:rPr lang="en-US" sz="1400" i="1" dirty="0" smtClean="0"/>
              <a:t>Let us march, Let us march!</a:t>
            </a:r>
            <a:br>
              <a:rPr lang="en-US" sz="1400" i="1" dirty="0" smtClean="0"/>
            </a:br>
            <a:r>
              <a:rPr lang="en-US" sz="1400" i="1" dirty="0" smtClean="0"/>
              <a:t>That their impure blood</a:t>
            </a:r>
            <a:br>
              <a:rPr lang="en-US" sz="1400" i="1" dirty="0" smtClean="0"/>
            </a:br>
            <a:r>
              <a:rPr lang="en-US" sz="1400" i="1" dirty="0" smtClean="0"/>
              <a:t>Should water our fields</a:t>
            </a:r>
            <a:endParaRPr lang="en-US" sz="1400" dirty="0"/>
          </a:p>
        </p:txBody>
      </p:sp>
      <p:pic>
        <p:nvPicPr>
          <p:cNvPr id="1026" name="Picture 2" descr="C:\Users\Phyllis\AppData\Local\Microsoft\Windows\Temporary Internet Files\Content.IE5\KXYJ3EAW\MC900090600[1].wmf"/>
          <p:cNvPicPr>
            <a:picLocks noChangeAspect="1" noChangeArrowheads="1"/>
          </p:cNvPicPr>
          <p:nvPr/>
        </p:nvPicPr>
        <p:blipFill>
          <a:blip r:embed="rId5" cstate="print"/>
          <a:srcRect/>
          <a:stretch>
            <a:fillRect/>
          </a:stretch>
        </p:blipFill>
        <p:spPr bwMode="auto">
          <a:xfrm>
            <a:off x="4724400" y="533400"/>
            <a:ext cx="2305616" cy="1887648"/>
          </a:xfrm>
          <a:prstGeom prst="rect">
            <a:avLst/>
          </a:prstGeom>
          <a:noFill/>
        </p:spPr>
      </p:pic>
      <p:pic>
        <p:nvPicPr>
          <p:cNvPr id="6" name="Recorded Sound">
            <a:hlinkClick r:id="" action="ppaction://media"/>
          </p:cNvPr>
          <p:cNvPicPr>
            <a:picLocks noRot="1" noChangeAspect="1"/>
          </p:cNvPicPr>
          <p:nvPr>
            <a:wavAudioFile r:embed="rId1" name="Recorded Sound"/>
          </p:nvPr>
        </p:nvPicPr>
        <p:blipFill>
          <a:blip r:embed="rId6" cstate="print"/>
          <a:stretch>
            <a:fillRect/>
          </a:stretch>
        </p:blipFill>
        <p:spPr>
          <a:xfrm>
            <a:off x="8458200" y="304800"/>
            <a:ext cx="304800" cy="304800"/>
          </a:xfrm>
          <a:prstGeom prst="rect">
            <a:avLst/>
          </a:prstGeom>
        </p:spPr>
      </p:pic>
    </p:spTree>
  </p:cSld>
  <p:clrMapOvr>
    <a:masterClrMapping/>
  </p:clrMapOvr>
  <p:transition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944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Château </a:t>
            </a:r>
            <a:r>
              <a:rPr lang="en-US" dirty="0" err="1" smtClean="0"/>
              <a:t>d’If</a:t>
            </a:r>
            <a:endParaRPr lang="en-US" dirty="0"/>
          </a:p>
        </p:txBody>
      </p:sp>
      <p:pic>
        <p:nvPicPr>
          <p:cNvPr id="5" name="Content Placeholder 4" descr="chateau_d'if.jpg"/>
          <p:cNvPicPr>
            <a:picLocks noGrp="1" noChangeAspect="1"/>
          </p:cNvPicPr>
          <p:nvPr>
            <p:ph sz="half" idx="1"/>
          </p:nvPr>
        </p:nvPicPr>
        <p:blipFill>
          <a:blip r:embed="rId3" cstate="print"/>
          <a:stretch>
            <a:fillRect/>
          </a:stretch>
        </p:blipFill>
        <p:spPr>
          <a:xfrm>
            <a:off x="457200" y="1295400"/>
            <a:ext cx="8009008" cy="5334000"/>
          </a:xfrm>
        </p:spPr>
      </p:pic>
      <p:pic>
        <p:nvPicPr>
          <p:cNvPr id="6" name="Recorded Sound">
            <a:hlinkClick r:id="" action="ppaction://media"/>
          </p:cNvPr>
          <p:cNvPicPr>
            <a:picLocks noRot="1" noChangeAspect="1"/>
          </p:cNvPicPr>
          <p:nvPr>
            <a:wavAudioFile r:embed="rId1" name="Recorded Sound"/>
          </p:nvPr>
        </p:nvPicPr>
        <p:blipFill>
          <a:blip r:embed="rId4" cstate="print"/>
          <a:stretch>
            <a:fillRect/>
          </a:stretch>
        </p:blipFill>
        <p:spPr>
          <a:xfrm>
            <a:off x="8077200" y="304800"/>
            <a:ext cx="304800" cy="304800"/>
          </a:xfrm>
          <a:prstGeom prst="rect">
            <a:avLst/>
          </a:prstGeom>
        </p:spPr>
      </p:pic>
    </p:spTree>
  </p:cSld>
  <p:clrMapOvr>
    <a:masterClrMapping/>
  </p:clrMapOvr>
  <p:transition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64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gourdon-village-perche.jpg"/>
          <p:cNvPicPr>
            <a:picLocks noChangeAspect="1"/>
          </p:cNvPicPr>
          <p:nvPr/>
        </p:nvPicPr>
        <p:blipFill>
          <a:blip r:embed="rId3" cstate="print"/>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dirty="0" smtClean="0"/>
              <a:t>Villages </a:t>
            </a:r>
            <a:r>
              <a:rPr lang="en-US" dirty="0" err="1" smtClean="0"/>
              <a:t>perchés</a:t>
            </a:r>
            <a:r>
              <a:rPr lang="en-US" dirty="0" smtClean="0"/>
              <a:t>: </a:t>
            </a:r>
            <a:r>
              <a:rPr lang="en-US" dirty="0" err="1" smtClean="0"/>
              <a:t>Gourdon</a:t>
            </a:r>
            <a:endParaRPr lang="en-US" dirty="0"/>
          </a:p>
        </p:txBody>
      </p:sp>
      <p:pic>
        <p:nvPicPr>
          <p:cNvPr id="15" name="Recorded Sound">
            <a:hlinkClick r:id="" action="ppaction://media"/>
          </p:cNvPr>
          <p:cNvPicPr>
            <a:picLocks noRot="1" noChangeAspect="1"/>
          </p:cNvPicPr>
          <p:nvPr>
            <a:wavAudioFile r:embed="rId1" name="Recorded Sound"/>
          </p:nvPr>
        </p:nvPicPr>
        <p:blipFill>
          <a:blip r:embed="rId4" cstate="print"/>
          <a:stretch>
            <a:fillRect/>
          </a:stretch>
        </p:blipFill>
        <p:spPr>
          <a:xfrm>
            <a:off x="8077200" y="304800"/>
            <a:ext cx="304800" cy="304800"/>
          </a:xfrm>
          <a:prstGeom prst="rect">
            <a:avLst/>
          </a:prstGeom>
        </p:spPr>
      </p:pic>
    </p:spTree>
  </p:cSld>
  <p:clrMapOvr>
    <a:masterClrMapping/>
  </p:clrMapOvr>
  <p:transition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920"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5"/>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gordes.jpg"/>
          <p:cNvPicPr>
            <a:picLocks noChangeAspect="1"/>
          </p:cNvPicPr>
          <p:nvPr/>
        </p:nvPicPr>
        <p:blipFill>
          <a:blip r:embed="rId3" cstate="print"/>
          <a:srcRect t="6972"/>
          <a:stretch>
            <a:fillRect/>
          </a:stretch>
        </p:blipFill>
        <p:spPr>
          <a:xfrm>
            <a:off x="228600" y="0"/>
            <a:ext cx="8763000" cy="7117374"/>
          </a:xfrm>
          <a:prstGeom prst="rect">
            <a:avLst/>
          </a:prstGeom>
        </p:spPr>
      </p:pic>
      <p:sp>
        <p:nvSpPr>
          <p:cNvPr id="2" name="Title 1"/>
          <p:cNvSpPr>
            <a:spLocks noGrp="1"/>
          </p:cNvSpPr>
          <p:nvPr>
            <p:ph type="title"/>
          </p:nvPr>
        </p:nvSpPr>
        <p:spPr>
          <a:xfrm>
            <a:off x="609600" y="152400"/>
            <a:ext cx="8229600" cy="960438"/>
          </a:xfrm>
        </p:spPr>
        <p:txBody>
          <a:bodyPr/>
          <a:lstStyle/>
          <a:p>
            <a:r>
              <a:rPr lang="en-US" dirty="0" smtClean="0"/>
              <a:t>Villages </a:t>
            </a:r>
            <a:r>
              <a:rPr lang="en-US" dirty="0" err="1" smtClean="0"/>
              <a:t>perchés</a:t>
            </a:r>
            <a:r>
              <a:rPr lang="en-US" dirty="0" smtClean="0"/>
              <a:t>: </a:t>
            </a:r>
            <a:r>
              <a:rPr lang="en-US" dirty="0" err="1" smtClean="0"/>
              <a:t>Gordes</a:t>
            </a:r>
            <a:endParaRPr lang="en-US" dirty="0"/>
          </a:p>
        </p:txBody>
      </p:sp>
      <p:pic>
        <p:nvPicPr>
          <p:cNvPr id="15" name="Recorded Sound">
            <a:hlinkClick r:id="" action="ppaction://media"/>
          </p:cNvPr>
          <p:cNvPicPr>
            <a:picLocks noRot="1" noChangeAspect="1"/>
          </p:cNvPicPr>
          <p:nvPr>
            <a:wavAudioFile r:embed="rId1" name="Recorded Sound"/>
          </p:nvPr>
        </p:nvPicPr>
        <p:blipFill>
          <a:blip r:embed="rId4" cstate="print"/>
          <a:stretch>
            <a:fillRect/>
          </a:stretch>
        </p:blipFill>
        <p:spPr>
          <a:xfrm>
            <a:off x="8229600" y="304800"/>
            <a:ext cx="304800" cy="304800"/>
          </a:xfrm>
          <a:prstGeom prst="rect">
            <a:avLst/>
          </a:prstGeom>
        </p:spPr>
      </p:pic>
    </p:spTree>
  </p:cSld>
  <p:clrMapOvr>
    <a:masterClrMapping/>
  </p:clrMapOvr>
  <p:transition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000"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5"/>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les-baux-de-provence1.jpg"/>
          <p:cNvPicPr>
            <a:picLocks noChangeAspect="1"/>
          </p:cNvPicPr>
          <p:nvPr/>
        </p:nvPicPr>
        <p:blipFill>
          <a:blip r:embed="rId3" cstate="print"/>
          <a:stretch>
            <a:fillRect/>
          </a:stretch>
        </p:blipFill>
        <p:spPr>
          <a:xfrm>
            <a:off x="4060" y="0"/>
            <a:ext cx="9135879" cy="6858000"/>
          </a:xfrm>
          <a:prstGeom prst="rect">
            <a:avLst/>
          </a:prstGeom>
        </p:spPr>
      </p:pic>
      <p:sp>
        <p:nvSpPr>
          <p:cNvPr id="2" name="Title 1"/>
          <p:cNvSpPr>
            <a:spLocks noGrp="1"/>
          </p:cNvSpPr>
          <p:nvPr>
            <p:ph type="title"/>
          </p:nvPr>
        </p:nvSpPr>
        <p:spPr/>
        <p:txBody>
          <a:bodyPr>
            <a:normAutofit fontScale="90000"/>
          </a:bodyPr>
          <a:lstStyle/>
          <a:p>
            <a:r>
              <a:rPr lang="en-US" dirty="0" smtClean="0"/>
              <a:t>Les villages </a:t>
            </a:r>
            <a:r>
              <a:rPr lang="en-US" dirty="0" err="1" smtClean="0"/>
              <a:t>perchés</a:t>
            </a:r>
            <a:r>
              <a:rPr lang="en-US" dirty="0" smtClean="0"/>
              <a:t>: </a:t>
            </a:r>
            <a:r>
              <a:rPr lang="en-US" dirty="0" err="1" smtClean="0"/>
              <a:t>Baux</a:t>
            </a:r>
            <a:r>
              <a:rPr lang="en-US" dirty="0" smtClean="0"/>
              <a:t>-de-Provence</a:t>
            </a:r>
            <a:endParaRPr lang="en-US" dirty="0"/>
          </a:p>
        </p:txBody>
      </p:sp>
      <p:pic>
        <p:nvPicPr>
          <p:cNvPr id="10" name="Recorded Sound">
            <a:hlinkClick r:id="" action="ppaction://media"/>
          </p:cNvPr>
          <p:cNvPicPr>
            <a:picLocks noRot="1" noChangeAspect="1"/>
          </p:cNvPicPr>
          <p:nvPr>
            <a:wavAudioFile r:embed="rId1" name="Recorded Sound"/>
          </p:nvPr>
        </p:nvPicPr>
        <p:blipFill>
          <a:blip r:embed="rId4" cstate="print"/>
          <a:stretch>
            <a:fillRect/>
          </a:stretch>
        </p:blipFill>
        <p:spPr>
          <a:xfrm>
            <a:off x="8610600" y="152400"/>
            <a:ext cx="304800" cy="304800"/>
          </a:xfrm>
          <a:prstGeom prst="rect">
            <a:avLst/>
          </a:prstGeom>
        </p:spPr>
      </p:pic>
    </p:spTree>
  </p:cSld>
  <p:clrMapOvr>
    <a:masterClrMapping/>
  </p:clrMapOvr>
  <p:transition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87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0"/>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Eze_France-Aerial_View_of_Eze.jpg"/>
          <p:cNvPicPr>
            <a:picLocks noChangeAspect="1"/>
          </p:cNvPicPr>
          <p:nvPr/>
        </p:nvPicPr>
        <p:blipFill>
          <a:blip r:embed="rId3" cstate="print"/>
          <a:stretch>
            <a:fillRect/>
          </a:stretch>
        </p:blipFill>
        <p:spPr>
          <a:xfrm>
            <a:off x="0" y="0"/>
            <a:ext cx="5642213" cy="3582924"/>
          </a:xfrm>
          <a:prstGeom prst="rect">
            <a:avLst/>
          </a:prstGeom>
        </p:spPr>
      </p:pic>
      <p:sp>
        <p:nvSpPr>
          <p:cNvPr id="2" name="Title 1"/>
          <p:cNvSpPr>
            <a:spLocks noGrp="1"/>
          </p:cNvSpPr>
          <p:nvPr>
            <p:ph type="title"/>
          </p:nvPr>
        </p:nvSpPr>
        <p:spPr/>
        <p:txBody>
          <a:bodyPr/>
          <a:lstStyle/>
          <a:p>
            <a:r>
              <a:rPr lang="en-US" dirty="0" smtClean="0"/>
              <a:t>Villages </a:t>
            </a:r>
            <a:r>
              <a:rPr lang="en-US" dirty="0" err="1" smtClean="0"/>
              <a:t>perchés</a:t>
            </a:r>
            <a:r>
              <a:rPr lang="en-US" dirty="0" smtClean="0"/>
              <a:t>: </a:t>
            </a:r>
            <a:r>
              <a:rPr lang="en-US" dirty="0" err="1" smtClean="0"/>
              <a:t>Eze</a:t>
            </a:r>
            <a:endParaRPr lang="en-US" dirty="0"/>
          </a:p>
        </p:txBody>
      </p:sp>
      <p:pic>
        <p:nvPicPr>
          <p:cNvPr id="8" name="Content Placeholder 7" descr="Eze_and_Cap-Ferrat__France.jpg"/>
          <p:cNvPicPr>
            <a:picLocks noGrp="1" noChangeAspect="1"/>
          </p:cNvPicPr>
          <p:nvPr>
            <p:ph sz="half" idx="2"/>
          </p:nvPr>
        </p:nvPicPr>
        <p:blipFill>
          <a:blip r:embed="rId4" cstate="print"/>
          <a:stretch>
            <a:fillRect/>
          </a:stretch>
        </p:blipFill>
        <p:spPr>
          <a:xfrm>
            <a:off x="4876800" y="2286000"/>
            <a:ext cx="4038600" cy="3028950"/>
          </a:xfrm>
        </p:spPr>
      </p:pic>
      <p:pic>
        <p:nvPicPr>
          <p:cNvPr id="7" name="Content Placeholder 6" descr="eze.jpg"/>
          <p:cNvPicPr>
            <a:picLocks noGrp="1" noChangeAspect="1"/>
          </p:cNvPicPr>
          <p:nvPr>
            <p:ph sz="half" idx="1"/>
          </p:nvPr>
        </p:nvPicPr>
        <p:blipFill>
          <a:blip r:embed="rId5" cstate="print"/>
          <a:stretch>
            <a:fillRect/>
          </a:stretch>
        </p:blipFill>
        <p:spPr>
          <a:xfrm>
            <a:off x="609600" y="3657600"/>
            <a:ext cx="4038600" cy="3025279"/>
          </a:xfrm>
        </p:spPr>
      </p:pic>
      <p:pic>
        <p:nvPicPr>
          <p:cNvPr id="12" name="Recorded Sound">
            <a:hlinkClick r:id="" action="ppaction://media"/>
          </p:cNvPr>
          <p:cNvPicPr>
            <a:picLocks noRot="1" noChangeAspect="1"/>
          </p:cNvPicPr>
          <p:nvPr>
            <a:wavAudioFile r:embed="rId1" name="Recorded Sound"/>
          </p:nvPr>
        </p:nvPicPr>
        <p:blipFill>
          <a:blip r:embed="rId6" cstate="print"/>
          <a:stretch>
            <a:fillRect/>
          </a:stretch>
        </p:blipFill>
        <p:spPr>
          <a:xfrm>
            <a:off x="8458200" y="304800"/>
            <a:ext cx="304800" cy="304800"/>
          </a:xfrm>
          <a:prstGeom prst="rect">
            <a:avLst/>
          </a:prstGeom>
        </p:spPr>
      </p:pic>
    </p:spTree>
  </p:cSld>
  <p:clrMapOvr>
    <a:masterClrMapping/>
  </p:clrMapOvr>
  <p:transition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600"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2"/>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St-Paul-de-Vence--Cote-d-Azur--France_web.jpg"/>
          <p:cNvPicPr>
            <a:picLocks noChangeAspect="1"/>
          </p:cNvPicPr>
          <p:nvPr/>
        </p:nvPicPr>
        <p:blipFill>
          <a:blip r:embed="rId3" cstate="print"/>
          <a:stretch>
            <a:fillRect/>
          </a:stretch>
        </p:blipFill>
        <p:spPr>
          <a:xfrm>
            <a:off x="0" y="0"/>
            <a:ext cx="7620000" cy="5105400"/>
          </a:xfrm>
          <a:prstGeom prst="rect">
            <a:avLst/>
          </a:prstGeom>
        </p:spPr>
      </p:pic>
      <p:sp>
        <p:nvSpPr>
          <p:cNvPr id="2" name="Title 1"/>
          <p:cNvSpPr>
            <a:spLocks noGrp="1"/>
          </p:cNvSpPr>
          <p:nvPr>
            <p:ph type="title"/>
          </p:nvPr>
        </p:nvSpPr>
        <p:spPr/>
        <p:txBody>
          <a:bodyPr/>
          <a:lstStyle/>
          <a:p>
            <a:r>
              <a:rPr lang="en-US" dirty="0" smtClean="0"/>
              <a:t>Villages </a:t>
            </a:r>
            <a:r>
              <a:rPr lang="en-US" dirty="0" err="1" smtClean="0"/>
              <a:t>perchés</a:t>
            </a:r>
            <a:r>
              <a:rPr lang="en-US" dirty="0" smtClean="0"/>
              <a:t>: </a:t>
            </a:r>
            <a:r>
              <a:rPr lang="en-US" dirty="0"/>
              <a:t>S</a:t>
            </a:r>
            <a:r>
              <a:rPr lang="en-US" dirty="0" smtClean="0"/>
              <a:t>t. Paul-de-</a:t>
            </a:r>
            <a:r>
              <a:rPr lang="en-US" dirty="0" err="1" smtClean="0"/>
              <a:t>Vence</a:t>
            </a:r>
            <a:endParaRPr lang="en-US" dirty="0"/>
          </a:p>
        </p:txBody>
      </p:sp>
      <p:pic>
        <p:nvPicPr>
          <p:cNvPr id="14" name="Content Placeholder 13" descr="st-paul-de-vence.jpg"/>
          <p:cNvPicPr>
            <a:picLocks noGrp="1" noChangeAspect="1"/>
          </p:cNvPicPr>
          <p:nvPr>
            <p:ph sz="half" idx="2"/>
          </p:nvPr>
        </p:nvPicPr>
        <p:blipFill>
          <a:blip r:embed="rId4" cstate="print"/>
          <a:stretch>
            <a:fillRect/>
          </a:stretch>
        </p:blipFill>
        <p:spPr>
          <a:xfrm>
            <a:off x="5105400" y="3317494"/>
            <a:ext cx="4038600" cy="3540506"/>
          </a:xfrm>
        </p:spPr>
      </p:pic>
      <p:pic>
        <p:nvPicPr>
          <p:cNvPr id="16" name="Recorded Sound">
            <a:hlinkClick r:id="" action="ppaction://media"/>
          </p:cNvPr>
          <p:cNvPicPr>
            <a:picLocks noRot="1" noChangeAspect="1"/>
          </p:cNvPicPr>
          <p:nvPr>
            <a:wavAudioFile r:embed="rId1" name="Recorded Sound"/>
          </p:nvPr>
        </p:nvPicPr>
        <p:blipFill>
          <a:blip r:embed="rId5" cstate="print"/>
          <a:stretch>
            <a:fillRect/>
          </a:stretch>
        </p:blipFill>
        <p:spPr>
          <a:xfrm>
            <a:off x="8458200" y="152400"/>
            <a:ext cx="304800" cy="304800"/>
          </a:xfrm>
          <a:prstGeom prst="rect">
            <a:avLst/>
          </a:prstGeom>
        </p:spPr>
      </p:pic>
    </p:spTree>
  </p:cSld>
  <p:clrMapOvr>
    <a:masterClrMapping/>
  </p:clrMapOvr>
  <p:transition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170"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nimes_maison_carree.jpg"/>
          <p:cNvPicPr>
            <a:picLocks noGrp="1" noChangeAspect="1"/>
          </p:cNvPicPr>
          <p:nvPr>
            <p:ph sz="half" idx="2"/>
          </p:nvPr>
        </p:nvPicPr>
        <p:blipFill>
          <a:blip r:embed="rId3" cstate="print"/>
          <a:stretch>
            <a:fillRect/>
          </a:stretch>
        </p:blipFill>
        <p:spPr>
          <a:xfrm>
            <a:off x="533400" y="457200"/>
            <a:ext cx="7924800" cy="5943600"/>
          </a:xfrm>
        </p:spPr>
      </p:pic>
      <p:sp>
        <p:nvSpPr>
          <p:cNvPr id="2" name="Title 1"/>
          <p:cNvSpPr>
            <a:spLocks noGrp="1"/>
          </p:cNvSpPr>
          <p:nvPr>
            <p:ph type="title"/>
          </p:nvPr>
        </p:nvSpPr>
        <p:spPr>
          <a:xfrm>
            <a:off x="381000" y="228600"/>
            <a:ext cx="8610600" cy="1143000"/>
          </a:xfrm>
        </p:spPr>
        <p:txBody>
          <a:bodyPr/>
          <a:lstStyle/>
          <a:p>
            <a:r>
              <a:rPr lang="en-US" dirty="0" err="1" smtClean="0"/>
              <a:t>Nîmes</a:t>
            </a:r>
            <a:endParaRPr lang="en-US" dirty="0"/>
          </a:p>
        </p:txBody>
      </p:sp>
      <p:pic>
        <p:nvPicPr>
          <p:cNvPr id="10" name="Recorded Sound">
            <a:hlinkClick r:id="" action="ppaction://media"/>
          </p:cNvPr>
          <p:cNvPicPr>
            <a:picLocks noRot="1" noChangeAspect="1"/>
          </p:cNvPicPr>
          <p:nvPr>
            <a:wavAudioFile r:embed="rId1" name="Recorded Sound"/>
          </p:nvPr>
        </p:nvPicPr>
        <p:blipFill>
          <a:blip r:embed="rId4" cstate="print"/>
          <a:stretch>
            <a:fillRect/>
          </a:stretch>
        </p:blipFill>
        <p:spPr>
          <a:xfrm>
            <a:off x="8458200" y="228600"/>
            <a:ext cx="304800" cy="304800"/>
          </a:xfrm>
          <a:prstGeom prst="rect">
            <a:avLst/>
          </a:prstGeom>
        </p:spPr>
      </p:pic>
    </p:spTree>
  </p:cSld>
  <p:clrMapOvr>
    <a:masterClrMapping/>
  </p:clrMapOvr>
  <p:transition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880"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0"/>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Pont du </a:t>
            </a:r>
            <a:r>
              <a:rPr lang="en-US" dirty="0" err="1"/>
              <a:t>G</a:t>
            </a:r>
            <a:r>
              <a:rPr lang="en-US" dirty="0" err="1" smtClean="0"/>
              <a:t>ard</a:t>
            </a:r>
            <a:endParaRPr lang="en-US" dirty="0"/>
          </a:p>
        </p:txBody>
      </p:sp>
      <p:pic>
        <p:nvPicPr>
          <p:cNvPr id="5" name="Content Placeholder 4" descr="France%20-%20Provence%20-%20Pont%20du%20Gard%20Vt_.jpg"/>
          <p:cNvPicPr>
            <a:picLocks noGrp="1" noChangeAspect="1"/>
          </p:cNvPicPr>
          <p:nvPr>
            <p:ph sz="half" idx="2"/>
          </p:nvPr>
        </p:nvPicPr>
        <p:blipFill>
          <a:blip r:embed="rId3" cstate="print"/>
          <a:stretch>
            <a:fillRect/>
          </a:stretch>
        </p:blipFill>
        <p:spPr>
          <a:xfrm>
            <a:off x="5486400" y="1447800"/>
            <a:ext cx="3372909" cy="5059363"/>
          </a:xfrm>
        </p:spPr>
      </p:pic>
      <p:pic>
        <p:nvPicPr>
          <p:cNvPr id="6" name="Picture 5" descr="pontdugard2.jpg"/>
          <p:cNvPicPr>
            <a:picLocks noChangeAspect="1"/>
          </p:cNvPicPr>
          <p:nvPr/>
        </p:nvPicPr>
        <p:blipFill>
          <a:blip r:embed="rId4" cstate="print"/>
          <a:stretch>
            <a:fillRect/>
          </a:stretch>
        </p:blipFill>
        <p:spPr>
          <a:xfrm>
            <a:off x="533400" y="3161431"/>
            <a:ext cx="4419600" cy="3318299"/>
          </a:xfrm>
          <a:prstGeom prst="rect">
            <a:avLst/>
          </a:prstGeom>
        </p:spPr>
      </p:pic>
      <p:pic>
        <p:nvPicPr>
          <p:cNvPr id="7" name="Recorded Sound">
            <a:hlinkClick r:id="" action="ppaction://media"/>
          </p:cNvPr>
          <p:cNvPicPr>
            <a:picLocks noRot="1" noChangeAspect="1"/>
          </p:cNvPicPr>
          <p:nvPr>
            <a:wavAudioFile r:embed="rId1" name="Recorded Sound"/>
          </p:nvPr>
        </p:nvPicPr>
        <p:blipFill>
          <a:blip r:embed="rId5" cstate="print"/>
          <a:stretch>
            <a:fillRect/>
          </a:stretch>
        </p:blipFill>
        <p:spPr>
          <a:xfrm>
            <a:off x="8458200" y="381000"/>
            <a:ext cx="304800" cy="304800"/>
          </a:xfrm>
          <a:prstGeom prst="rect">
            <a:avLst/>
          </a:prstGeom>
        </p:spPr>
      </p:pic>
    </p:spTree>
  </p:cSld>
  <p:clrMapOvr>
    <a:masterClrMapping/>
  </p:clrMapOvr>
  <p:transition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89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Tissu</a:t>
            </a:r>
            <a:r>
              <a:rPr lang="en-US" dirty="0" smtClean="0"/>
              <a:t> de </a:t>
            </a:r>
            <a:r>
              <a:rPr lang="en-US" dirty="0" err="1" smtClean="0"/>
              <a:t>Nîmes</a:t>
            </a:r>
            <a:endParaRPr lang="en-US" dirty="0"/>
          </a:p>
        </p:txBody>
      </p:sp>
      <p:pic>
        <p:nvPicPr>
          <p:cNvPr id="5" name="Content Placeholder 4" descr="denim.jpg"/>
          <p:cNvPicPr>
            <a:picLocks noGrp="1" noChangeAspect="1"/>
          </p:cNvPicPr>
          <p:nvPr>
            <p:ph sz="half" idx="1"/>
          </p:nvPr>
        </p:nvPicPr>
        <p:blipFill>
          <a:blip r:embed="rId3" cstate="print"/>
          <a:stretch>
            <a:fillRect/>
          </a:stretch>
        </p:blipFill>
        <p:spPr>
          <a:xfrm>
            <a:off x="1524000" y="1211962"/>
            <a:ext cx="5943600" cy="5646038"/>
          </a:xfrm>
        </p:spPr>
      </p:pic>
      <p:pic>
        <p:nvPicPr>
          <p:cNvPr id="6" name="Recorded Sound">
            <a:hlinkClick r:id="" action="ppaction://media"/>
          </p:cNvPr>
          <p:cNvPicPr>
            <a:picLocks noRot="1" noChangeAspect="1"/>
          </p:cNvPicPr>
          <p:nvPr>
            <a:wavAudioFile r:embed="rId1" name="Recorded Sound"/>
          </p:nvPr>
        </p:nvPicPr>
        <p:blipFill>
          <a:blip r:embed="rId4" cstate="print"/>
          <a:stretch>
            <a:fillRect/>
          </a:stretch>
        </p:blipFill>
        <p:spPr>
          <a:xfrm>
            <a:off x="8229600" y="304800"/>
            <a:ext cx="304800" cy="304800"/>
          </a:xfrm>
          <a:prstGeom prst="rect">
            <a:avLst/>
          </a:prstGeom>
        </p:spPr>
      </p:pic>
    </p:spTree>
  </p:cSld>
  <p:clrMapOvr>
    <a:masterClrMapping/>
  </p:clrMapOvr>
  <p:transition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89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La </a:t>
            </a:r>
            <a:r>
              <a:rPr lang="en-US" dirty="0" err="1" smtClean="0"/>
              <a:t>Camargue</a:t>
            </a:r>
            <a:endParaRPr lang="en-US" dirty="0"/>
          </a:p>
        </p:txBody>
      </p:sp>
      <p:pic>
        <p:nvPicPr>
          <p:cNvPr id="6" name="Content Placeholder 5" descr="map-provence-camargue.jpg"/>
          <p:cNvPicPr>
            <a:picLocks noGrp="1" noChangeAspect="1"/>
          </p:cNvPicPr>
          <p:nvPr>
            <p:ph sz="half" idx="2"/>
          </p:nvPr>
        </p:nvPicPr>
        <p:blipFill>
          <a:blip r:embed="rId3" cstate="print"/>
          <a:stretch>
            <a:fillRect/>
          </a:stretch>
        </p:blipFill>
        <p:spPr>
          <a:xfrm>
            <a:off x="1600200" y="1295400"/>
            <a:ext cx="5486400" cy="5243431"/>
          </a:xfrm>
        </p:spPr>
      </p:pic>
      <p:cxnSp>
        <p:nvCxnSpPr>
          <p:cNvPr id="9" name="Straight Arrow Connector 8"/>
          <p:cNvCxnSpPr/>
          <p:nvPr/>
        </p:nvCxnSpPr>
        <p:spPr>
          <a:xfrm rot="16200000" flipH="1">
            <a:off x="4380706" y="3620294"/>
            <a:ext cx="1828800" cy="989012"/>
          </a:xfrm>
          <a:prstGeom prst="straightConnector1">
            <a:avLst/>
          </a:prstGeom>
          <a:ln w="28575">
            <a:solidFill>
              <a:srgbClr val="FF0000"/>
            </a:solidFill>
            <a:tailEnd type="arrow"/>
          </a:ln>
        </p:spPr>
        <p:style>
          <a:lnRef idx="1">
            <a:schemeClr val="accent2"/>
          </a:lnRef>
          <a:fillRef idx="0">
            <a:schemeClr val="accent2"/>
          </a:fillRef>
          <a:effectRef idx="0">
            <a:schemeClr val="accent2"/>
          </a:effectRef>
          <a:fontRef idx="minor">
            <a:schemeClr val="tx1"/>
          </a:fontRef>
        </p:style>
      </p:cxnSp>
      <p:pic>
        <p:nvPicPr>
          <p:cNvPr id="10" name="Recorded Sound">
            <a:hlinkClick r:id="" action="ppaction://media"/>
          </p:cNvPr>
          <p:cNvPicPr>
            <a:picLocks noRot="1" noChangeAspect="1"/>
          </p:cNvPicPr>
          <p:nvPr>
            <a:wavAudioFile r:embed="rId1" name="Recorded Sound"/>
          </p:nvPr>
        </p:nvPicPr>
        <p:blipFill>
          <a:blip r:embed="rId4" cstate="print"/>
          <a:stretch>
            <a:fillRect/>
          </a:stretch>
        </p:blipFill>
        <p:spPr>
          <a:xfrm>
            <a:off x="8229600" y="533400"/>
            <a:ext cx="304800" cy="304800"/>
          </a:xfrm>
          <a:prstGeom prst="rect">
            <a:avLst/>
          </a:prstGeom>
        </p:spPr>
      </p:pic>
    </p:spTree>
  </p:cSld>
  <p:clrMapOvr>
    <a:masterClrMapping/>
  </p:clrMapOvr>
  <p:transition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680"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0"/>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 </a:t>
            </a:r>
            <a:r>
              <a:rPr lang="en-US" dirty="0" err="1" smtClean="0"/>
              <a:t>Camargue</a:t>
            </a:r>
            <a:endParaRPr lang="en-US" dirty="0"/>
          </a:p>
        </p:txBody>
      </p:sp>
      <p:pic>
        <p:nvPicPr>
          <p:cNvPr id="5" name="Content Placeholder 4" descr="camargue1.jpg"/>
          <p:cNvPicPr>
            <a:picLocks noGrp="1" noChangeAspect="1"/>
          </p:cNvPicPr>
          <p:nvPr>
            <p:ph sz="half" idx="1"/>
          </p:nvPr>
        </p:nvPicPr>
        <p:blipFill>
          <a:blip r:embed="rId2" cstate="print"/>
          <a:stretch>
            <a:fillRect/>
          </a:stretch>
        </p:blipFill>
        <p:spPr>
          <a:xfrm>
            <a:off x="685800" y="1295400"/>
            <a:ext cx="8001000" cy="5307463"/>
          </a:xfrm>
        </p:spPr>
      </p:pic>
    </p:spTree>
  </p:cSld>
  <p:clrMapOvr>
    <a:masterClrMapping/>
  </p:clrMapOvr>
  <p:transition advTm="500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 </a:t>
            </a:r>
            <a:r>
              <a:rPr lang="en-US" dirty="0" err="1" smtClean="0"/>
              <a:t>chevaux</a:t>
            </a:r>
            <a:r>
              <a:rPr lang="en-US" dirty="0" smtClean="0"/>
              <a:t> et les </a:t>
            </a:r>
            <a:r>
              <a:rPr lang="en-US" dirty="0" err="1" smtClean="0"/>
              <a:t>flamands</a:t>
            </a:r>
            <a:r>
              <a:rPr lang="en-US" dirty="0" smtClean="0"/>
              <a:t> roses</a:t>
            </a:r>
            <a:endParaRPr lang="en-US" dirty="0"/>
          </a:p>
        </p:txBody>
      </p:sp>
      <p:pic>
        <p:nvPicPr>
          <p:cNvPr id="5" name="Content Placeholder 4" descr="camarguehorses.jpg"/>
          <p:cNvPicPr>
            <a:picLocks noGrp="1" noChangeAspect="1"/>
          </p:cNvPicPr>
          <p:nvPr>
            <p:ph sz="half" idx="2"/>
          </p:nvPr>
        </p:nvPicPr>
        <p:blipFill>
          <a:blip r:embed="rId3" cstate="print"/>
          <a:stretch>
            <a:fillRect/>
          </a:stretch>
        </p:blipFill>
        <p:spPr>
          <a:xfrm>
            <a:off x="3810000" y="2590800"/>
            <a:ext cx="5166102" cy="3810000"/>
          </a:xfrm>
        </p:spPr>
      </p:pic>
      <p:pic>
        <p:nvPicPr>
          <p:cNvPr id="6" name="Picture 5" descr="camargue-parc-ornithologique-camargue-f1103.jpg"/>
          <p:cNvPicPr>
            <a:picLocks noChangeAspect="1"/>
          </p:cNvPicPr>
          <p:nvPr/>
        </p:nvPicPr>
        <p:blipFill>
          <a:blip r:embed="rId4" cstate="print"/>
          <a:stretch>
            <a:fillRect/>
          </a:stretch>
        </p:blipFill>
        <p:spPr>
          <a:xfrm>
            <a:off x="304800" y="1295400"/>
            <a:ext cx="3382245" cy="2590800"/>
          </a:xfrm>
          <a:prstGeom prst="rect">
            <a:avLst/>
          </a:prstGeom>
        </p:spPr>
      </p:pic>
      <p:pic>
        <p:nvPicPr>
          <p:cNvPr id="7" name="Recorded Sound">
            <a:hlinkClick r:id="" action="ppaction://media"/>
          </p:cNvPr>
          <p:cNvPicPr>
            <a:picLocks noRot="1" noChangeAspect="1"/>
          </p:cNvPicPr>
          <p:nvPr>
            <a:wavAudioFile r:embed="rId1" name="Recorded Sound"/>
          </p:nvPr>
        </p:nvPicPr>
        <p:blipFill>
          <a:blip r:embed="rId5" cstate="print"/>
          <a:stretch>
            <a:fillRect/>
          </a:stretch>
        </p:blipFill>
        <p:spPr>
          <a:xfrm>
            <a:off x="8305800" y="304800"/>
            <a:ext cx="304800" cy="304800"/>
          </a:xfrm>
          <a:prstGeom prst="rect">
            <a:avLst/>
          </a:prstGeom>
        </p:spPr>
      </p:pic>
    </p:spTree>
  </p:cSld>
  <p:clrMapOvr>
    <a:masterClrMapping/>
  </p:clrMapOvr>
  <p:transition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25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 </a:t>
            </a:r>
            <a:r>
              <a:rPr lang="en-US" dirty="0" err="1" smtClean="0"/>
              <a:t>Camargue</a:t>
            </a:r>
            <a:endParaRPr lang="en-US" dirty="0"/>
          </a:p>
        </p:txBody>
      </p:sp>
      <p:pic>
        <p:nvPicPr>
          <p:cNvPr id="5" name="Content Placeholder 4" descr="Camargue-001.jpg"/>
          <p:cNvPicPr>
            <a:picLocks noGrp="1" noChangeAspect="1"/>
          </p:cNvPicPr>
          <p:nvPr>
            <p:ph sz="half" idx="1"/>
          </p:nvPr>
        </p:nvPicPr>
        <p:blipFill>
          <a:blip r:embed="rId2" cstate="print"/>
          <a:stretch>
            <a:fillRect/>
          </a:stretch>
        </p:blipFill>
        <p:spPr>
          <a:xfrm>
            <a:off x="990600" y="1371600"/>
            <a:ext cx="7467600" cy="4971289"/>
          </a:xfrm>
        </p:spPr>
      </p:pic>
    </p:spTree>
  </p:cSld>
  <p:clrMapOvr>
    <a:masterClrMapping/>
  </p:clrMapOvr>
  <p:transition advTm="5000"/>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TotalTime>
  <Words>163</Words>
  <Application>Microsoft Office PowerPoint</Application>
  <PresentationFormat>On-screen Show (4:3)</PresentationFormat>
  <Paragraphs>45</Paragraphs>
  <Slides>28</Slides>
  <Notes>0</Notes>
  <HiddenSlides>0</HiddenSlides>
  <MMClips>25</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Office Theme</vt:lpstr>
      <vt:lpstr>Provence part 2</vt:lpstr>
      <vt:lpstr>Nîmes</vt:lpstr>
      <vt:lpstr>Nîmes</vt:lpstr>
      <vt:lpstr>Pont du Gard</vt:lpstr>
      <vt:lpstr>Tissu de Nîmes</vt:lpstr>
      <vt:lpstr>La Camargue</vt:lpstr>
      <vt:lpstr>La Camargue</vt:lpstr>
      <vt:lpstr>Les chevaux et les flamands roses</vt:lpstr>
      <vt:lpstr>La Camargue</vt:lpstr>
      <vt:lpstr>Les salins de la Camargue</vt:lpstr>
      <vt:lpstr>Les gorges du Verdun</vt:lpstr>
      <vt:lpstr>Gorges du Verdun: Point Sublime</vt:lpstr>
      <vt:lpstr>Provence</vt:lpstr>
      <vt:lpstr>Aix-en Provence</vt:lpstr>
      <vt:lpstr>Cours Mirabeau</vt:lpstr>
      <vt:lpstr>Café Deux Garçons</vt:lpstr>
      <vt:lpstr>Mont Sainte-Victoire</vt:lpstr>
      <vt:lpstr>Mont Sainte-Victoire &amp; Paul Cézanne</vt:lpstr>
      <vt:lpstr>Marseille</vt:lpstr>
      <vt:lpstr>Marseille</vt:lpstr>
      <vt:lpstr>Marseille</vt:lpstr>
      <vt:lpstr>La Marseillaise</vt:lpstr>
      <vt:lpstr>Château d’If</vt:lpstr>
      <vt:lpstr>Villages perchés: Gourdon</vt:lpstr>
      <vt:lpstr>Villages perchés: Gordes</vt:lpstr>
      <vt:lpstr>Les villages perchés: Baux-de-Provence</vt:lpstr>
      <vt:lpstr>Villages perchés: Eze</vt:lpstr>
      <vt:lpstr>Villages perchés: St. Paul-de-Vence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Provence part 2</dc:title>
  <dc:creator>Phyllis</dc:creator>
  <cp:lastModifiedBy>Phyllis</cp:lastModifiedBy>
  <cp:revision>1</cp:revision>
  <dcterms:created xsi:type="dcterms:W3CDTF">2011-05-14T14:06:46Z</dcterms:created>
  <dcterms:modified xsi:type="dcterms:W3CDTF">2011-05-14T14:12:34Z</dcterms:modified>
</cp:coreProperties>
</file>